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5" r:id="rId11"/>
    <p:sldId id="267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7AAD5A-A5AB-4CA3-8B3D-D4E498B78BA3}">
          <p14:sldIdLst>
            <p14:sldId id="256"/>
          </p14:sldIdLst>
        </p14:section>
        <p14:section name="Untitled Section" id="{C433562C-A14A-4489-85EA-AF4B5A1ABCFD}">
          <p14:sldIdLst>
            <p14:sldId id="257"/>
            <p14:sldId id="258"/>
            <p14:sldId id="259"/>
            <p14:sldId id="260"/>
            <p14:sldId id="266"/>
            <p14:sldId id="261"/>
            <p14:sldId id="262"/>
            <p14:sldId id="263"/>
            <p14:sldId id="265"/>
            <p14:sldId id="267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039567-1FF4-4618-945D-DCF551601DFC}" v="5" dt="2024-09-15T20:07:21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Strait" userId="d06da3c44a95125f" providerId="LiveId" clId="{DF039567-1FF4-4618-945D-DCF551601DFC}"/>
    <pc:docChg chg="undo custSel addSld modSld modSection">
      <pc:chgData name="Michael Strait" userId="d06da3c44a95125f" providerId="LiveId" clId="{DF039567-1FF4-4618-945D-DCF551601DFC}" dt="2024-10-06T02:42:12.874" v="1140" actId="20577"/>
      <pc:docMkLst>
        <pc:docMk/>
      </pc:docMkLst>
      <pc:sldChg chg="addSp delSp modSp mod setBg">
        <pc:chgData name="Michael Strait" userId="d06da3c44a95125f" providerId="LiveId" clId="{DF039567-1FF4-4618-945D-DCF551601DFC}" dt="2024-09-15T20:25:41.721" v="204" actId="20577"/>
        <pc:sldMkLst>
          <pc:docMk/>
          <pc:sldMk cId="1870544856" sldId="256"/>
        </pc:sldMkLst>
        <pc:spChg chg="mod">
          <ac:chgData name="Michael Strait" userId="d06da3c44a95125f" providerId="LiveId" clId="{DF039567-1FF4-4618-945D-DCF551601DFC}" dt="2024-09-15T20:16:49.051" v="200" actId="26606"/>
          <ac:spMkLst>
            <pc:docMk/>
            <pc:sldMk cId="1870544856" sldId="256"/>
            <ac:spMk id="4" creationId="{C81CD5C6-1C88-7D6A-6BE8-FACDE6B2E9DD}"/>
          </ac:spMkLst>
        </pc:spChg>
        <pc:spChg chg="add del mod">
          <ac:chgData name="Michael Strait" userId="d06da3c44a95125f" providerId="LiveId" clId="{DF039567-1FF4-4618-945D-DCF551601DFC}" dt="2024-09-15T20:25:41.721" v="204" actId="20577"/>
          <ac:spMkLst>
            <pc:docMk/>
            <pc:sldMk cId="1870544856" sldId="256"/>
            <ac:spMk id="5" creationId="{C582872D-B224-B13C-B18F-3C32116417C5}"/>
          </ac:spMkLst>
        </pc:spChg>
        <pc:spChg chg="add del">
          <ac:chgData name="Michael Strait" userId="d06da3c44a95125f" providerId="LiveId" clId="{DF039567-1FF4-4618-945D-DCF551601DFC}" dt="2024-09-15T20:16:04.970" v="198" actId="26606"/>
          <ac:spMkLst>
            <pc:docMk/>
            <pc:sldMk cId="1870544856" sldId="256"/>
            <ac:spMk id="10" creationId="{BD4E11C7-7BD5-4045-AC27-3F529BEC73BA}"/>
          </ac:spMkLst>
        </pc:spChg>
        <pc:spChg chg="add del">
          <ac:chgData name="Michael Strait" userId="d06da3c44a95125f" providerId="LiveId" clId="{DF039567-1FF4-4618-945D-DCF551601DFC}" dt="2024-09-15T20:16:49.051" v="200" actId="26606"/>
          <ac:spMkLst>
            <pc:docMk/>
            <pc:sldMk cId="1870544856" sldId="256"/>
            <ac:spMk id="11" creationId="{B79107D3-232D-48C0-BDD0-F8F3A6C71A52}"/>
          </ac:spMkLst>
        </pc:spChg>
        <pc:spChg chg="add del">
          <ac:chgData name="Michael Strait" userId="d06da3c44a95125f" providerId="LiveId" clId="{DF039567-1FF4-4618-945D-DCF551601DFC}" dt="2024-09-15T20:16:49.051" v="200" actId="26606"/>
          <ac:spMkLst>
            <pc:docMk/>
            <pc:sldMk cId="1870544856" sldId="256"/>
            <ac:spMk id="13" creationId="{491ED9F1-AADB-44A5-A997-CF2A713E10D8}"/>
          </ac:spMkLst>
        </pc:spChg>
        <pc:graphicFrameChg chg="add del">
          <ac:chgData name="Michael Strait" userId="d06da3c44a95125f" providerId="LiveId" clId="{DF039567-1FF4-4618-945D-DCF551601DFC}" dt="2024-09-15T20:16:49.051" v="200" actId="26606"/>
          <ac:graphicFrameMkLst>
            <pc:docMk/>
            <pc:sldMk cId="1870544856" sldId="256"/>
            <ac:graphicFrameMk id="7" creationId="{DA922CF7-095F-1993-D2FE-A63720A1FA44}"/>
          </ac:graphicFrameMkLst>
        </pc:graphicFrameChg>
        <pc:cxnChg chg="add del">
          <ac:chgData name="Michael Strait" userId="d06da3c44a95125f" providerId="LiveId" clId="{DF039567-1FF4-4618-945D-DCF551601DFC}" dt="2024-09-15T20:16:04.970" v="198" actId="26606"/>
          <ac:cxnSpMkLst>
            <pc:docMk/>
            <pc:sldMk cId="1870544856" sldId="256"/>
            <ac:cxnSpMk id="12" creationId="{21FCCE20-1E4F-44FF-87B4-379D391A2D12}"/>
          </ac:cxnSpMkLst>
        </pc:cxnChg>
      </pc:sldChg>
      <pc:sldChg chg="modSp mod">
        <pc:chgData name="Michael Strait" userId="d06da3c44a95125f" providerId="LiveId" clId="{DF039567-1FF4-4618-945D-DCF551601DFC}" dt="2024-10-06T02:13:08.809" v="241" actId="20577"/>
        <pc:sldMkLst>
          <pc:docMk/>
          <pc:sldMk cId="2751469943" sldId="257"/>
        </pc:sldMkLst>
        <pc:spChg chg="mod">
          <ac:chgData name="Michael Strait" userId="d06da3c44a95125f" providerId="LiveId" clId="{DF039567-1FF4-4618-945D-DCF551601DFC}" dt="2024-10-06T02:13:08.809" v="241" actId="20577"/>
          <ac:spMkLst>
            <pc:docMk/>
            <pc:sldMk cId="2751469943" sldId="257"/>
            <ac:spMk id="7" creationId="{3E6EC3C5-DD70-00DE-DE69-6876811F1699}"/>
          </ac:spMkLst>
        </pc:spChg>
      </pc:sldChg>
      <pc:sldChg chg="modSp mod">
        <pc:chgData name="Michael Strait" userId="d06da3c44a95125f" providerId="LiveId" clId="{DF039567-1FF4-4618-945D-DCF551601DFC}" dt="2024-09-15T19:45:56.550" v="37" actId="20577"/>
        <pc:sldMkLst>
          <pc:docMk/>
          <pc:sldMk cId="2068246961" sldId="260"/>
        </pc:sldMkLst>
        <pc:spChg chg="mod">
          <ac:chgData name="Michael Strait" userId="d06da3c44a95125f" providerId="LiveId" clId="{DF039567-1FF4-4618-945D-DCF551601DFC}" dt="2024-09-15T19:45:56.550" v="37" actId="20577"/>
          <ac:spMkLst>
            <pc:docMk/>
            <pc:sldMk cId="2068246961" sldId="260"/>
            <ac:spMk id="3" creationId="{7FEBCC08-A3EB-9F8F-C11F-03DC1FC39C01}"/>
          </ac:spMkLst>
        </pc:spChg>
      </pc:sldChg>
      <pc:sldChg chg="modSp mod">
        <pc:chgData name="Michael Strait" userId="d06da3c44a95125f" providerId="LiveId" clId="{DF039567-1FF4-4618-945D-DCF551601DFC}" dt="2024-10-06T02:16:36.500" v="289" actId="20577"/>
        <pc:sldMkLst>
          <pc:docMk/>
          <pc:sldMk cId="1469783459" sldId="261"/>
        </pc:sldMkLst>
        <pc:spChg chg="mod">
          <ac:chgData name="Michael Strait" userId="d06da3c44a95125f" providerId="LiveId" clId="{DF039567-1FF4-4618-945D-DCF551601DFC}" dt="2024-09-15T19:46:11.518" v="58" actId="20577"/>
          <ac:spMkLst>
            <pc:docMk/>
            <pc:sldMk cId="1469783459" sldId="261"/>
            <ac:spMk id="2" creationId="{36203483-26BE-0461-FFDD-2D3742BA82BA}"/>
          </ac:spMkLst>
        </pc:spChg>
        <pc:spChg chg="mod">
          <ac:chgData name="Michael Strait" userId="d06da3c44a95125f" providerId="LiveId" clId="{DF039567-1FF4-4618-945D-DCF551601DFC}" dt="2024-10-06T02:16:36.500" v="289" actId="20577"/>
          <ac:spMkLst>
            <pc:docMk/>
            <pc:sldMk cId="1469783459" sldId="261"/>
            <ac:spMk id="3" creationId="{D6E8C919-5085-87D2-A240-202AC064238C}"/>
          </ac:spMkLst>
        </pc:spChg>
      </pc:sldChg>
      <pc:sldChg chg="modSp mod">
        <pc:chgData name="Michael Strait" userId="d06da3c44a95125f" providerId="LiveId" clId="{DF039567-1FF4-4618-945D-DCF551601DFC}" dt="2024-10-06T02:19:21.048" v="375" actId="20577"/>
        <pc:sldMkLst>
          <pc:docMk/>
          <pc:sldMk cId="3284561672" sldId="262"/>
        </pc:sldMkLst>
        <pc:spChg chg="mod">
          <ac:chgData name="Michael Strait" userId="d06da3c44a95125f" providerId="LiveId" clId="{DF039567-1FF4-4618-945D-DCF551601DFC}" dt="2024-10-06T02:19:21.048" v="375" actId="20577"/>
          <ac:spMkLst>
            <pc:docMk/>
            <pc:sldMk cId="3284561672" sldId="262"/>
            <ac:spMk id="3" creationId="{DD1A5DE6-1D43-8150-F9C9-A23BB821A751}"/>
          </ac:spMkLst>
        </pc:spChg>
      </pc:sldChg>
      <pc:sldChg chg="modSp mod">
        <pc:chgData name="Michael Strait" userId="d06da3c44a95125f" providerId="LiveId" clId="{DF039567-1FF4-4618-945D-DCF551601DFC}" dt="2024-10-06T02:24:32.918" v="487" actId="20577"/>
        <pc:sldMkLst>
          <pc:docMk/>
          <pc:sldMk cId="2797294905" sldId="263"/>
        </pc:sldMkLst>
        <pc:spChg chg="mod">
          <ac:chgData name="Michael Strait" userId="d06da3c44a95125f" providerId="LiveId" clId="{DF039567-1FF4-4618-945D-DCF551601DFC}" dt="2024-10-06T02:24:32.918" v="487" actId="20577"/>
          <ac:spMkLst>
            <pc:docMk/>
            <pc:sldMk cId="2797294905" sldId="263"/>
            <ac:spMk id="3" creationId="{45DA01C0-CEF2-14CE-D578-26847ED663EC}"/>
          </ac:spMkLst>
        </pc:spChg>
      </pc:sldChg>
      <pc:sldChg chg="modSp mod">
        <pc:chgData name="Michael Strait" userId="d06da3c44a95125f" providerId="LiveId" clId="{DF039567-1FF4-4618-945D-DCF551601DFC}" dt="2024-09-15T19:47:42.572" v="109" actId="20577"/>
        <pc:sldMkLst>
          <pc:docMk/>
          <pc:sldMk cId="1229147794" sldId="265"/>
        </pc:sldMkLst>
        <pc:spChg chg="mod">
          <ac:chgData name="Michael Strait" userId="d06da3c44a95125f" providerId="LiveId" clId="{DF039567-1FF4-4618-945D-DCF551601DFC}" dt="2024-09-15T19:47:42.572" v="109" actId="20577"/>
          <ac:spMkLst>
            <pc:docMk/>
            <pc:sldMk cId="1229147794" sldId="265"/>
            <ac:spMk id="3" creationId="{E0CB6213-1990-2B5D-FD53-6E0CAF33EC8B}"/>
          </ac:spMkLst>
        </pc:spChg>
      </pc:sldChg>
      <pc:sldChg chg="addSp delSp modSp new mod">
        <pc:chgData name="Michael Strait" userId="d06da3c44a95125f" providerId="LiveId" clId="{DF039567-1FF4-4618-945D-DCF551601DFC}" dt="2024-10-06T02:38:12.130" v="957" actId="9405"/>
        <pc:sldMkLst>
          <pc:docMk/>
          <pc:sldMk cId="1085671250" sldId="270"/>
        </pc:sldMkLst>
        <pc:spChg chg="mod">
          <ac:chgData name="Michael Strait" userId="d06da3c44a95125f" providerId="LiveId" clId="{DF039567-1FF4-4618-945D-DCF551601DFC}" dt="2024-10-06T02:30:17.035" v="606" actId="122"/>
          <ac:spMkLst>
            <pc:docMk/>
            <pc:sldMk cId="1085671250" sldId="270"/>
            <ac:spMk id="2" creationId="{EC815391-96AC-2B8E-38D8-92D772548C93}"/>
          </ac:spMkLst>
        </pc:spChg>
        <pc:spChg chg="del">
          <ac:chgData name="Michael Strait" userId="d06da3c44a95125f" providerId="LiveId" clId="{DF039567-1FF4-4618-945D-DCF551601DFC}" dt="2024-09-15T20:04:31.034" v="111" actId="931"/>
          <ac:spMkLst>
            <pc:docMk/>
            <pc:sldMk cId="1085671250" sldId="270"/>
            <ac:spMk id="3" creationId="{9BA0F727-3484-A8B9-3E99-17495FB362A7}"/>
          </ac:spMkLst>
        </pc:spChg>
        <pc:picChg chg="add mod">
          <ac:chgData name="Michael Strait" userId="d06da3c44a95125f" providerId="LiveId" clId="{DF039567-1FF4-4618-945D-DCF551601DFC}" dt="2024-10-06T02:30:10.262" v="605" actId="1076"/>
          <ac:picMkLst>
            <pc:docMk/>
            <pc:sldMk cId="1085671250" sldId="270"/>
            <ac:picMk id="5" creationId="{AE885D37-B48A-ABBB-FD99-A1D67482629D}"/>
          </ac:picMkLst>
        </pc:picChg>
        <pc:inkChg chg="add">
          <ac:chgData name="Michael Strait" userId="d06da3c44a95125f" providerId="LiveId" clId="{DF039567-1FF4-4618-945D-DCF551601DFC}" dt="2024-10-06T02:37:55.398" v="955" actId="9405"/>
          <ac:inkMkLst>
            <pc:docMk/>
            <pc:sldMk cId="1085671250" sldId="270"/>
            <ac:inkMk id="3" creationId="{46905E04-0FB6-5578-B6F5-25588C41F87F}"/>
          </ac:inkMkLst>
        </pc:inkChg>
        <pc:inkChg chg="add">
          <ac:chgData name="Michael Strait" userId="d06da3c44a95125f" providerId="LiveId" clId="{DF039567-1FF4-4618-945D-DCF551601DFC}" dt="2024-10-06T02:38:02.704" v="956" actId="9405"/>
          <ac:inkMkLst>
            <pc:docMk/>
            <pc:sldMk cId="1085671250" sldId="270"/>
            <ac:inkMk id="4" creationId="{78F33975-6710-6670-DE7B-429168400368}"/>
          </ac:inkMkLst>
        </pc:inkChg>
        <pc:inkChg chg="add">
          <ac:chgData name="Michael Strait" userId="d06da3c44a95125f" providerId="LiveId" clId="{DF039567-1FF4-4618-945D-DCF551601DFC}" dt="2024-10-06T02:38:12.130" v="957" actId="9405"/>
          <ac:inkMkLst>
            <pc:docMk/>
            <pc:sldMk cId="1085671250" sldId="270"/>
            <ac:inkMk id="6" creationId="{E4C63D7C-25BB-74BF-5790-FA2891AC9DCE}"/>
          </ac:inkMkLst>
        </pc:inkChg>
      </pc:sldChg>
      <pc:sldChg chg="addSp delSp modSp new mod">
        <pc:chgData name="Michael Strait" userId="d06da3c44a95125f" providerId="LiveId" clId="{DF039567-1FF4-4618-945D-DCF551601DFC}" dt="2024-10-06T02:33:41.132" v="730" actId="255"/>
        <pc:sldMkLst>
          <pc:docMk/>
          <pc:sldMk cId="502906443" sldId="271"/>
        </pc:sldMkLst>
        <pc:spChg chg="mod">
          <ac:chgData name="Michael Strait" userId="d06da3c44a95125f" providerId="LiveId" clId="{DF039567-1FF4-4618-945D-DCF551601DFC}" dt="2024-10-06T02:33:41.132" v="730" actId="255"/>
          <ac:spMkLst>
            <pc:docMk/>
            <pc:sldMk cId="502906443" sldId="271"/>
            <ac:spMk id="2" creationId="{6076E3C2-ACD5-0663-F9BC-E8FB5D8265AF}"/>
          </ac:spMkLst>
        </pc:spChg>
        <pc:spChg chg="del">
          <ac:chgData name="Michael Strait" userId="d06da3c44a95125f" providerId="LiveId" clId="{DF039567-1FF4-4618-945D-DCF551601DFC}" dt="2024-09-15T20:05:45.801" v="126"/>
          <ac:spMkLst>
            <pc:docMk/>
            <pc:sldMk cId="502906443" sldId="271"/>
            <ac:spMk id="3" creationId="{4F5804EB-A3CC-C4CB-4D81-8073E2045BAB}"/>
          </ac:spMkLst>
        </pc:spChg>
        <pc:picChg chg="add mod">
          <ac:chgData name="Michael Strait" userId="d06da3c44a95125f" providerId="LiveId" clId="{DF039567-1FF4-4618-945D-DCF551601DFC}" dt="2024-10-06T02:33:17.627" v="728" actId="1076"/>
          <ac:picMkLst>
            <pc:docMk/>
            <pc:sldMk cId="502906443" sldId="271"/>
            <ac:picMk id="5" creationId="{768D348A-074F-5BCE-34FC-EBE82A4C4AB3}"/>
          </ac:picMkLst>
        </pc:picChg>
      </pc:sldChg>
      <pc:sldChg chg="addSp delSp modSp new mod">
        <pc:chgData name="Michael Strait" userId="d06da3c44a95125f" providerId="LiveId" clId="{DF039567-1FF4-4618-945D-DCF551601DFC}" dt="2024-10-06T02:35:11.983" v="824" actId="122"/>
        <pc:sldMkLst>
          <pc:docMk/>
          <pc:sldMk cId="3566528460" sldId="272"/>
        </pc:sldMkLst>
        <pc:spChg chg="mod">
          <ac:chgData name="Michael Strait" userId="d06da3c44a95125f" providerId="LiveId" clId="{DF039567-1FF4-4618-945D-DCF551601DFC}" dt="2024-10-06T02:35:11.983" v="824" actId="122"/>
          <ac:spMkLst>
            <pc:docMk/>
            <pc:sldMk cId="3566528460" sldId="272"/>
            <ac:spMk id="2" creationId="{F535BE2C-B8EA-0D23-CD36-2489BA62C2E8}"/>
          </ac:spMkLst>
        </pc:spChg>
        <pc:spChg chg="del">
          <ac:chgData name="Michael Strait" userId="d06da3c44a95125f" providerId="LiveId" clId="{DF039567-1FF4-4618-945D-DCF551601DFC}" dt="2024-09-15T20:06:34.352" v="152" actId="931"/>
          <ac:spMkLst>
            <pc:docMk/>
            <pc:sldMk cId="3566528460" sldId="272"/>
            <ac:spMk id="3" creationId="{9FA461B4-395D-A92B-EC06-4527007684A0}"/>
          </ac:spMkLst>
        </pc:spChg>
        <pc:picChg chg="add mod">
          <ac:chgData name="Michael Strait" userId="d06da3c44a95125f" providerId="LiveId" clId="{DF039567-1FF4-4618-945D-DCF551601DFC}" dt="2024-10-06T02:35:07.749" v="823" actId="1076"/>
          <ac:picMkLst>
            <pc:docMk/>
            <pc:sldMk cId="3566528460" sldId="272"/>
            <ac:picMk id="5" creationId="{1376DE6C-59FC-FA56-D435-EE4CCC52396C}"/>
          </ac:picMkLst>
        </pc:picChg>
      </pc:sldChg>
      <pc:sldChg chg="addSp delSp modSp new mod">
        <pc:chgData name="Michael Strait" userId="d06da3c44a95125f" providerId="LiveId" clId="{DF039567-1FF4-4618-945D-DCF551601DFC}" dt="2024-10-06T02:36:51.405" v="954" actId="122"/>
        <pc:sldMkLst>
          <pc:docMk/>
          <pc:sldMk cId="2128001489" sldId="273"/>
        </pc:sldMkLst>
        <pc:spChg chg="mod">
          <ac:chgData name="Michael Strait" userId="d06da3c44a95125f" providerId="LiveId" clId="{DF039567-1FF4-4618-945D-DCF551601DFC}" dt="2024-10-06T02:36:51.405" v="954" actId="122"/>
          <ac:spMkLst>
            <pc:docMk/>
            <pc:sldMk cId="2128001489" sldId="273"/>
            <ac:spMk id="2" creationId="{00D6C797-6909-8272-F37A-D7328210D643}"/>
          </ac:spMkLst>
        </pc:spChg>
        <pc:spChg chg="del">
          <ac:chgData name="Michael Strait" userId="d06da3c44a95125f" providerId="LiveId" clId="{DF039567-1FF4-4618-945D-DCF551601DFC}" dt="2024-09-15T20:07:02.822" v="172" actId="931"/>
          <ac:spMkLst>
            <pc:docMk/>
            <pc:sldMk cId="2128001489" sldId="273"/>
            <ac:spMk id="3" creationId="{730D2EAA-2181-F0BA-A59C-3775CCDACFFB}"/>
          </ac:spMkLst>
        </pc:spChg>
        <pc:picChg chg="add mod">
          <ac:chgData name="Michael Strait" userId="d06da3c44a95125f" providerId="LiveId" clId="{DF039567-1FF4-4618-945D-DCF551601DFC}" dt="2024-10-06T02:36:45.851" v="953" actId="1076"/>
          <ac:picMkLst>
            <pc:docMk/>
            <pc:sldMk cId="2128001489" sldId="273"/>
            <ac:picMk id="5" creationId="{A5541306-93B4-1DD6-1B93-4127C1F026B9}"/>
          </ac:picMkLst>
        </pc:picChg>
      </pc:sldChg>
      <pc:sldChg chg="addSp delSp modSp new mod">
        <pc:chgData name="Michael Strait" userId="d06da3c44a95125f" providerId="LiveId" clId="{DF039567-1FF4-4618-945D-DCF551601DFC}" dt="2024-10-06T02:42:12.874" v="1140" actId="20577"/>
        <pc:sldMkLst>
          <pc:docMk/>
          <pc:sldMk cId="2724327099" sldId="274"/>
        </pc:sldMkLst>
        <pc:spChg chg="mod">
          <ac:chgData name="Michael Strait" userId="d06da3c44a95125f" providerId="LiveId" clId="{DF039567-1FF4-4618-945D-DCF551601DFC}" dt="2024-10-06T02:42:12.874" v="1140" actId="20577"/>
          <ac:spMkLst>
            <pc:docMk/>
            <pc:sldMk cId="2724327099" sldId="274"/>
            <ac:spMk id="2" creationId="{68147CC2-3930-D70C-8264-476E764A06AF}"/>
          </ac:spMkLst>
        </pc:spChg>
        <pc:spChg chg="del">
          <ac:chgData name="Michael Strait" userId="d06da3c44a95125f" providerId="LiveId" clId="{DF039567-1FF4-4618-945D-DCF551601DFC}" dt="2024-09-15T20:07:21.371" v="176" actId="931"/>
          <ac:spMkLst>
            <pc:docMk/>
            <pc:sldMk cId="2724327099" sldId="274"/>
            <ac:spMk id="3" creationId="{9DB76D1B-B3D8-6511-0141-2D1230CD20F6}"/>
          </ac:spMkLst>
        </pc:spChg>
        <pc:picChg chg="add mod">
          <ac:chgData name="Michael Strait" userId="d06da3c44a95125f" providerId="LiveId" clId="{DF039567-1FF4-4618-945D-DCF551601DFC}" dt="2024-10-06T02:41:19.426" v="1119" actId="1076"/>
          <ac:picMkLst>
            <pc:docMk/>
            <pc:sldMk cId="2724327099" sldId="274"/>
            <ac:picMk id="5" creationId="{2F9621AA-B3F3-E0F2-F1D4-43870BB9B153}"/>
          </ac:picMkLst>
        </pc:picChg>
      </pc:sldChg>
    </pc:docChg>
  </pc:docChgLst>
  <pc:docChgLst>
    <pc:chgData name="Michael Strait" userId="d06da3c44a95125f" providerId="LiveId" clId="{70FD605F-C72D-4300-854B-8CD2213A2BEA}"/>
    <pc:docChg chg="custSel delSld modSld modSection">
      <pc:chgData name="Michael Strait" userId="d06da3c44a95125f" providerId="LiveId" clId="{70FD605F-C72D-4300-854B-8CD2213A2BEA}" dt="2024-07-24T00:27:20.430" v="2467" actId="47"/>
      <pc:docMkLst>
        <pc:docMk/>
      </pc:docMkLst>
      <pc:sldChg chg="modSp mod">
        <pc:chgData name="Michael Strait" userId="d06da3c44a95125f" providerId="LiveId" clId="{70FD605F-C72D-4300-854B-8CD2213A2BEA}" dt="2024-07-23T23:56:55.666" v="871" actId="20577"/>
        <pc:sldMkLst>
          <pc:docMk/>
          <pc:sldMk cId="1870544856" sldId="256"/>
        </pc:sldMkLst>
        <pc:spChg chg="mod">
          <ac:chgData name="Michael Strait" userId="d06da3c44a95125f" providerId="LiveId" clId="{70FD605F-C72D-4300-854B-8CD2213A2BEA}" dt="2024-07-23T23:56:55.666" v="871" actId="20577"/>
          <ac:spMkLst>
            <pc:docMk/>
            <pc:sldMk cId="1870544856" sldId="256"/>
            <ac:spMk id="5" creationId="{C582872D-B224-B13C-B18F-3C32116417C5}"/>
          </ac:spMkLst>
        </pc:spChg>
      </pc:sldChg>
      <pc:sldChg chg="modSp mod">
        <pc:chgData name="Michael Strait" userId="d06da3c44a95125f" providerId="LiveId" clId="{70FD605F-C72D-4300-854B-8CD2213A2BEA}" dt="2024-07-24T00:00:27.918" v="999" actId="20577"/>
        <pc:sldMkLst>
          <pc:docMk/>
          <pc:sldMk cId="2751469943" sldId="257"/>
        </pc:sldMkLst>
        <pc:spChg chg="mod">
          <ac:chgData name="Michael Strait" userId="d06da3c44a95125f" providerId="LiveId" clId="{70FD605F-C72D-4300-854B-8CD2213A2BEA}" dt="2024-07-24T00:00:27.918" v="999" actId="20577"/>
          <ac:spMkLst>
            <pc:docMk/>
            <pc:sldMk cId="2751469943" sldId="257"/>
            <ac:spMk id="7" creationId="{3E6EC3C5-DD70-00DE-DE69-6876811F1699}"/>
          </ac:spMkLst>
        </pc:spChg>
      </pc:sldChg>
      <pc:sldChg chg="modSp mod">
        <pc:chgData name="Michael Strait" userId="d06da3c44a95125f" providerId="LiveId" clId="{70FD605F-C72D-4300-854B-8CD2213A2BEA}" dt="2024-07-24T00:01:27.887" v="1011" actId="20577"/>
        <pc:sldMkLst>
          <pc:docMk/>
          <pc:sldMk cId="768064040" sldId="258"/>
        </pc:sldMkLst>
        <pc:spChg chg="mod">
          <ac:chgData name="Michael Strait" userId="d06da3c44a95125f" providerId="LiveId" clId="{70FD605F-C72D-4300-854B-8CD2213A2BEA}" dt="2024-07-24T00:01:27.887" v="1011" actId="20577"/>
          <ac:spMkLst>
            <pc:docMk/>
            <pc:sldMk cId="768064040" sldId="258"/>
            <ac:spMk id="3" creationId="{74B6DFF7-A828-7DA3-C57E-9B5BA796D8B7}"/>
          </ac:spMkLst>
        </pc:spChg>
      </pc:sldChg>
      <pc:sldChg chg="modSp mod">
        <pc:chgData name="Michael Strait" userId="d06da3c44a95125f" providerId="LiveId" clId="{70FD605F-C72D-4300-854B-8CD2213A2BEA}" dt="2024-07-24T00:04:39.128" v="1047" actId="20577"/>
        <pc:sldMkLst>
          <pc:docMk/>
          <pc:sldMk cId="2068246961" sldId="260"/>
        </pc:sldMkLst>
        <pc:spChg chg="mod">
          <ac:chgData name="Michael Strait" userId="d06da3c44a95125f" providerId="LiveId" clId="{70FD605F-C72D-4300-854B-8CD2213A2BEA}" dt="2024-07-24T00:04:39.128" v="1047" actId="20577"/>
          <ac:spMkLst>
            <pc:docMk/>
            <pc:sldMk cId="2068246961" sldId="260"/>
            <ac:spMk id="3" creationId="{7FEBCC08-A3EB-9F8F-C11F-03DC1FC39C01}"/>
          </ac:spMkLst>
        </pc:spChg>
      </pc:sldChg>
      <pc:sldChg chg="modSp mod">
        <pc:chgData name="Michael Strait" userId="d06da3c44a95125f" providerId="LiveId" clId="{70FD605F-C72D-4300-854B-8CD2213A2BEA}" dt="2024-07-24T00:09:31.410" v="1287" actId="20577"/>
        <pc:sldMkLst>
          <pc:docMk/>
          <pc:sldMk cId="1469783459" sldId="261"/>
        </pc:sldMkLst>
        <pc:spChg chg="mod">
          <ac:chgData name="Michael Strait" userId="d06da3c44a95125f" providerId="LiveId" clId="{70FD605F-C72D-4300-854B-8CD2213A2BEA}" dt="2024-07-24T00:05:50.876" v="1067" actId="20577"/>
          <ac:spMkLst>
            <pc:docMk/>
            <pc:sldMk cId="1469783459" sldId="261"/>
            <ac:spMk id="2" creationId="{36203483-26BE-0461-FFDD-2D3742BA82BA}"/>
          </ac:spMkLst>
        </pc:spChg>
        <pc:spChg chg="mod">
          <ac:chgData name="Michael Strait" userId="d06da3c44a95125f" providerId="LiveId" clId="{70FD605F-C72D-4300-854B-8CD2213A2BEA}" dt="2024-07-24T00:09:31.410" v="1287" actId="20577"/>
          <ac:spMkLst>
            <pc:docMk/>
            <pc:sldMk cId="1469783459" sldId="261"/>
            <ac:spMk id="3" creationId="{D6E8C919-5085-87D2-A240-202AC064238C}"/>
          </ac:spMkLst>
        </pc:spChg>
      </pc:sldChg>
      <pc:sldChg chg="modSp mod">
        <pc:chgData name="Michael Strait" userId="d06da3c44a95125f" providerId="LiveId" clId="{70FD605F-C72D-4300-854B-8CD2213A2BEA}" dt="2024-07-24T00:13:20.215" v="1706" actId="20577"/>
        <pc:sldMkLst>
          <pc:docMk/>
          <pc:sldMk cId="3284561672" sldId="262"/>
        </pc:sldMkLst>
        <pc:spChg chg="mod">
          <ac:chgData name="Michael Strait" userId="d06da3c44a95125f" providerId="LiveId" clId="{70FD605F-C72D-4300-854B-8CD2213A2BEA}" dt="2024-07-24T00:13:20.215" v="1706" actId="20577"/>
          <ac:spMkLst>
            <pc:docMk/>
            <pc:sldMk cId="3284561672" sldId="262"/>
            <ac:spMk id="3" creationId="{DD1A5DE6-1D43-8150-F9C9-A23BB821A751}"/>
          </ac:spMkLst>
        </pc:spChg>
      </pc:sldChg>
      <pc:sldChg chg="modSp mod">
        <pc:chgData name="Michael Strait" userId="d06da3c44a95125f" providerId="LiveId" clId="{70FD605F-C72D-4300-854B-8CD2213A2BEA}" dt="2024-07-24T00:17:14.788" v="2057" actId="20577"/>
        <pc:sldMkLst>
          <pc:docMk/>
          <pc:sldMk cId="2797294905" sldId="263"/>
        </pc:sldMkLst>
        <pc:spChg chg="mod">
          <ac:chgData name="Michael Strait" userId="d06da3c44a95125f" providerId="LiveId" clId="{70FD605F-C72D-4300-854B-8CD2213A2BEA}" dt="2024-07-24T00:17:14.788" v="2057" actId="20577"/>
          <ac:spMkLst>
            <pc:docMk/>
            <pc:sldMk cId="2797294905" sldId="263"/>
            <ac:spMk id="3" creationId="{45DA01C0-CEF2-14CE-D578-26847ED663EC}"/>
          </ac:spMkLst>
        </pc:spChg>
      </pc:sldChg>
      <pc:sldChg chg="del">
        <pc:chgData name="Michael Strait" userId="d06da3c44a95125f" providerId="LiveId" clId="{70FD605F-C72D-4300-854B-8CD2213A2BEA}" dt="2024-07-24T00:17:59.424" v="2058" actId="47"/>
        <pc:sldMkLst>
          <pc:docMk/>
          <pc:sldMk cId="787202414" sldId="264"/>
        </pc:sldMkLst>
      </pc:sldChg>
      <pc:sldChg chg="modSp mod">
        <pc:chgData name="Michael Strait" userId="d06da3c44a95125f" providerId="LiveId" clId="{70FD605F-C72D-4300-854B-8CD2213A2BEA}" dt="2024-07-24T00:20:09.348" v="2088" actId="20577"/>
        <pc:sldMkLst>
          <pc:docMk/>
          <pc:sldMk cId="1229147794" sldId="265"/>
        </pc:sldMkLst>
        <pc:spChg chg="mod">
          <ac:chgData name="Michael Strait" userId="d06da3c44a95125f" providerId="LiveId" clId="{70FD605F-C72D-4300-854B-8CD2213A2BEA}" dt="2024-07-24T00:20:09.348" v="2088" actId="20577"/>
          <ac:spMkLst>
            <pc:docMk/>
            <pc:sldMk cId="1229147794" sldId="265"/>
            <ac:spMk id="3" creationId="{E0CB6213-1990-2B5D-FD53-6E0CAF33EC8B}"/>
          </ac:spMkLst>
        </pc:spChg>
      </pc:sldChg>
      <pc:sldChg chg="modSp mod">
        <pc:chgData name="Michael Strait" userId="d06da3c44a95125f" providerId="LiveId" clId="{70FD605F-C72D-4300-854B-8CD2213A2BEA}" dt="2024-07-24T00:05:14.662" v="1049" actId="313"/>
        <pc:sldMkLst>
          <pc:docMk/>
          <pc:sldMk cId="1450105371" sldId="266"/>
        </pc:sldMkLst>
        <pc:spChg chg="mod">
          <ac:chgData name="Michael Strait" userId="d06da3c44a95125f" providerId="LiveId" clId="{70FD605F-C72D-4300-854B-8CD2213A2BEA}" dt="2024-07-24T00:05:14.662" v="1049" actId="313"/>
          <ac:spMkLst>
            <pc:docMk/>
            <pc:sldMk cId="1450105371" sldId="266"/>
            <ac:spMk id="3" creationId="{119D67D4-24D6-9016-6412-FF1F62006919}"/>
          </ac:spMkLst>
        </pc:spChg>
      </pc:sldChg>
      <pc:sldChg chg="modSp mod">
        <pc:chgData name="Michael Strait" userId="d06da3c44a95125f" providerId="LiveId" clId="{70FD605F-C72D-4300-854B-8CD2213A2BEA}" dt="2024-07-24T00:23:10.996" v="2322" actId="20577"/>
        <pc:sldMkLst>
          <pc:docMk/>
          <pc:sldMk cId="980694743" sldId="267"/>
        </pc:sldMkLst>
        <pc:spChg chg="mod">
          <ac:chgData name="Michael Strait" userId="d06da3c44a95125f" providerId="LiveId" clId="{70FD605F-C72D-4300-854B-8CD2213A2BEA}" dt="2024-07-24T00:23:10.996" v="2322" actId="20577"/>
          <ac:spMkLst>
            <pc:docMk/>
            <pc:sldMk cId="980694743" sldId="267"/>
            <ac:spMk id="3" creationId="{D5AB327F-784F-CBD6-47CC-B4748F45F53A}"/>
          </ac:spMkLst>
        </pc:spChg>
      </pc:sldChg>
      <pc:sldChg chg="del">
        <pc:chgData name="Michael Strait" userId="d06da3c44a95125f" providerId="LiveId" clId="{70FD605F-C72D-4300-854B-8CD2213A2BEA}" dt="2024-07-24T00:27:20.430" v="2467" actId="47"/>
        <pc:sldMkLst>
          <pc:docMk/>
          <pc:sldMk cId="1344784820" sldId="268"/>
        </pc:sldMkLst>
      </pc:sldChg>
      <pc:sldChg chg="modSp mod">
        <pc:chgData name="Michael Strait" userId="d06da3c44a95125f" providerId="LiveId" clId="{70FD605F-C72D-4300-854B-8CD2213A2BEA}" dt="2024-07-24T00:26:45.897" v="2466" actId="20577"/>
        <pc:sldMkLst>
          <pc:docMk/>
          <pc:sldMk cId="292733904" sldId="269"/>
        </pc:sldMkLst>
        <pc:spChg chg="mod">
          <ac:chgData name="Michael Strait" userId="d06da3c44a95125f" providerId="LiveId" clId="{70FD605F-C72D-4300-854B-8CD2213A2BEA}" dt="2024-07-24T00:26:45.897" v="2466" actId="20577"/>
          <ac:spMkLst>
            <pc:docMk/>
            <pc:sldMk cId="292733904" sldId="269"/>
            <ac:spMk id="3" creationId="{445A723B-A1AF-93DA-4717-E6D9144F7EF0}"/>
          </ac:spMkLst>
        </pc:spChg>
      </pc:sldChg>
    </pc:docChg>
  </pc:docChgLst>
  <pc:docChgLst>
    <pc:chgData name="Michael Strait" userId="d06da3c44a95125f" providerId="LiveId" clId="{C69F29E3-8851-47AC-8D15-FB043CA4C04B}"/>
    <pc:docChg chg="custSel modSld">
      <pc:chgData name="Michael Strait" userId="d06da3c44a95125f" providerId="LiveId" clId="{C69F29E3-8851-47AC-8D15-FB043CA4C04B}" dt="2022-11-27T21:32:10.275" v="24" actId="20577"/>
      <pc:docMkLst>
        <pc:docMk/>
      </pc:docMkLst>
      <pc:sldChg chg="modSp mod">
        <pc:chgData name="Michael Strait" userId="d06da3c44a95125f" providerId="LiveId" clId="{C69F29E3-8851-47AC-8D15-FB043CA4C04B}" dt="2022-11-27T21:27:23.247" v="19" actId="20577"/>
        <pc:sldMkLst>
          <pc:docMk/>
          <pc:sldMk cId="1870544856" sldId="256"/>
        </pc:sldMkLst>
        <pc:spChg chg="mod">
          <ac:chgData name="Michael Strait" userId="d06da3c44a95125f" providerId="LiveId" clId="{C69F29E3-8851-47AC-8D15-FB043CA4C04B}" dt="2022-11-27T21:27:23.247" v="19" actId="20577"/>
          <ac:spMkLst>
            <pc:docMk/>
            <pc:sldMk cId="1870544856" sldId="256"/>
            <ac:spMk id="5" creationId="{C582872D-B224-B13C-B18F-3C32116417C5}"/>
          </ac:spMkLst>
        </pc:spChg>
      </pc:sldChg>
      <pc:sldChg chg="modSp mod">
        <pc:chgData name="Michael Strait" userId="d06da3c44a95125f" providerId="LiveId" clId="{C69F29E3-8851-47AC-8D15-FB043CA4C04B}" dt="2022-11-27T16:19:32.369" v="8" actId="27636"/>
        <pc:sldMkLst>
          <pc:docMk/>
          <pc:sldMk cId="1469783459" sldId="261"/>
        </pc:sldMkLst>
        <pc:spChg chg="mod">
          <ac:chgData name="Michael Strait" userId="d06da3c44a95125f" providerId="LiveId" clId="{C69F29E3-8851-47AC-8D15-FB043CA4C04B}" dt="2022-11-27T16:19:32.369" v="8" actId="27636"/>
          <ac:spMkLst>
            <pc:docMk/>
            <pc:sldMk cId="1469783459" sldId="261"/>
            <ac:spMk id="3" creationId="{D6E8C919-5085-87D2-A240-202AC064238C}"/>
          </ac:spMkLst>
        </pc:spChg>
      </pc:sldChg>
      <pc:sldChg chg="modSp mod">
        <pc:chgData name="Michael Strait" userId="d06da3c44a95125f" providerId="LiveId" clId="{C69F29E3-8851-47AC-8D15-FB043CA4C04B}" dt="2022-11-27T21:32:10.275" v="24" actId="20577"/>
        <pc:sldMkLst>
          <pc:docMk/>
          <pc:sldMk cId="2797294905" sldId="263"/>
        </pc:sldMkLst>
        <pc:spChg chg="mod">
          <ac:chgData name="Michael Strait" userId="d06da3c44a95125f" providerId="LiveId" clId="{C69F29E3-8851-47AC-8D15-FB043CA4C04B}" dt="2022-11-27T21:32:10.275" v="24" actId="20577"/>
          <ac:spMkLst>
            <pc:docMk/>
            <pc:sldMk cId="2797294905" sldId="263"/>
            <ac:spMk id="3" creationId="{45DA01C0-CEF2-14CE-D578-26847ED663EC}"/>
          </ac:spMkLst>
        </pc:spChg>
      </pc:sldChg>
    </pc:docChg>
  </pc:docChgLst>
  <pc:docChgLst>
    <pc:chgData name="Michael Strait" userId="d06da3c44a95125f" providerId="LiveId" clId="{17B5080D-C7E8-40A5-98FE-7D37427FBA80}"/>
    <pc:docChg chg="custSel modSld">
      <pc:chgData name="Michael Strait" userId="d06da3c44a95125f" providerId="LiveId" clId="{17B5080D-C7E8-40A5-98FE-7D37427FBA80}" dt="2024-03-10T18:55:06.025" v="152" actId="20577"/>
      <pc:docMkLst>
        <pc:docMk/>
      </pc:docMkLst>
      <pc:sldChg chg="modSp mod">
        <pc:chgData name="Michael Strait" userId="d06da3c44a95125f" providerId="LiveId" clId="{17B5080D-C7E8-40A5-98FE-7D37427FBA80}" dt="2024-03-10T18:55:06.025" v="152" actId="20577"/>
        <pc:sldMkLst>
          <pc:docMk/>
          <pc:sldMk cId="1870544856" sldId="256"/>
        </pc:sldMkLst>
        <pc:spChg chg="mod">
          <ac:chgData name="Michael Strait" userId="d06da3c44a95125f" providerId="LiveId" clId="{17B5080D-C7E8-40A5-98FE-7D37427FBA80}" dt="2024-03-10T18:55:06.025" v="152" actId="20577"/>
          <ac:spMkLst>
            <pc:docMk/>
            <pc:sldMk cId="1870544856" sldId="256"/>
            <ac:spMk id="5" creationId="{C582872D-B224-B13C-B18F-3C32116417C5}"/>
          </ac:spMkLst>
        </pc:spChg>
      </pc:sldChg>
      <pc:sldChg chg="modSp mod">
        <pc:chgData name="Michael Strait" userId="d06da3c44a95125f" providerId="LiveId" clId="{17B5080D-C7E8-40A5-98FE-7D37427FBA80}" dt="2024-03-10T18:53:50.870" v="126" actId="20577"/>
        <pc:sldMkLst>
          <pc:docMk/>
          <pc:sldMk cId="2797294905" sldId="263"/>
        </pc:sldMkLst>
        <pc:spChg chg="mod">
          <ac:chgData name="Michael Strait" userId="d06da3c44a95125f" providerId="LiveId" clId="{17B5080D-C7E8-40A5-98FE-7D37427FBA80}" dt="2024-03-10T18:53:50.870" v="126" actId="20577"/>
          <ac:spMkLst>
            <pc:docMk/>
            <pc:sldMk cId="2797294905" sldId="263"/>
            <ac:spMk id="3" creationId="{45DA01C0-CEF2-14CE-D578-26847ED663EC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6T02:37:55.3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54,'22'0,"28"1,-1-2,0-3,67-12,-80 6,0 2,1 2,1 1,-1 2,66 3,-96 1,1 1,-1 0,0 1,0 0,0 0,0 0,-1 1,1 0,-1 0,0 1,0 0,10 10,-7-7,-1 0,1-1,0 0,16 8,-15-10,0-1,1 1,-1-2,1 1,0-1,0-1,0 0,1-1,10 0,-15-1,-1-1,0 0,1 0,-1 0,0-1,0 0,0 0,0-1,0 0,-1 0,1 0,-1-1,0 0,0 1,0-2,0 1,4-7,4-4,-9 10,0 1,-1-1,1 0,1 1,-1 0,1 0,-1 0,1 1,0-1,0 1,1 0,-1 1,1-1,-1 1,1 0,0 1,7-2,-5 2,0 0,0 1,0 0,0 0,0 1,0 0,11 3,-16-3,0 0,0 0,0 0,0 1,-1-1,1 1,0 0,-1-1,1 1,-1 0,0 0,0 1,0-1,0 0,0 1,0 0,-1-1,1 1,-1 0,1 0,1 5,1 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6T02:38:02.7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0,'3'1,"0"0,0 0,0 0,-1 0,1 0,0 0,-1 1,1 0,-1-1,1 1,-1 0,3 3,17 10,-11-11,1 0,0 0,0-1,0-1,0 0,19 0,79-4,-42-1,-37 2,1 2,0 1,-1 1,34 8,-28-4,1-3,0-1,0-1,50-5,-5 1,-67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6T02:38:12.1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81,'364'0,"-346"-1,-1-1,0-1,0 0,-1-1,22-9,-19 7,0 0,0 1,34-4,50-4,14-2,-103 15,0-1,0 2,0 0,0 1,0 0,16 5,-19-1,1 0,-1 1,0 0,-1 1,1 0,-2 0,1 1,8 11,5 3,20 21,-28-31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50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2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2604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11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1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36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74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4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8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4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4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9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2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0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F4E6FF2-4813-4178-A014-28C68B3FC0F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D5FA887-B7B6-44E3-8CDE-CF5A2CDBF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32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riving-test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1CD5C6-1C88-7D6A-6BE8-FACDE6B2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BEE-SAFE DRIVING SCHOOL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82872D-B224-B13C-B18F-3C3211641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OWNERS / INSTRUCTORS – ASST. Chief of Police </a:t>
            </a:r>
            <a:r>
              <a:rPr lang="en-US" b="1" dirty="0"/>
              <a:t>Mike Strait and</a:t>
            </a:r>
            <a:r>
              <a:rPr lang="en-US" dirty="0"/>
              <a:t> SGT. </a:t>
            </a:r>
            <a:r>
              <a:rPr lang="en-US" b="1" dirty="0"/>
              <a:t>Sam Williams (Brookville Police Department)</a:t>
            </a:r>
          </a:p>
          <a:p>
            <a:r>
              <a:rPr lang="en-US" b="1" dirty="0"/>
              <a:t>Mike and Sam have a combined 18 years of emergency vehicle operation training, experience with Indiana’s traffic laws, and have been certified Indiana driving instructors since 2022</a:t>
            </a:r>
          </a:p>
          <a:p>
            <a:r>
              <a:rPr lang="en-US" dirty="0"/>
              <a:t>INSTRUCTOR – Taylor </a:t>
            </a:r>
            <a:r>
              <a:rPr lang="en-US" dirty="0" err="1"/>
              <a:t>Erfman</a:t>
            </a:r>
            <a:r>
              <a:rPr lang="en-US" dirty="0"/>
              <a:t> – Bachelor’s of Science in Biology-Chemistry, teaches math and science at Connersville High School, and a certified Indiana driving instructor since 2024</a:t>
            </a:r>
          </a:p>
          <a:p>
            <a:r>
              <a:rPr lang="en-US" dirty="0"/>
              <a:t>INSTRUCTOR – Tony Strait – Retired automotive maintenance/repair, and certified Indiana driving instructor since 2023</a:t>
            </a:r>
          </a:p>
        </p:txBody>
      </p:sp>
    </p:spTree>
    <p:extLst>
      <p:ext uri="{BB962C8B-B14F-4D97-AF65-F5344CB8AC3E}">
        <p14:creationId xmlns:p14="http://schemas.microsoft.com/office/powerpoint/2010/main" val="187054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E60DE-BD1C-4E1E-DA00-2E552114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WAIVER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213-1990-2B5D-FD53-6E0CAF33E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PROVIDE A WAIVER TEST SO YOUR STUDENT DOES NOT HAVE TO TEST THROUGH THE BMV. </a:t>
            </a:r>
          </a:p>
          <a:p>
            <a:r>
              <a:rPr lang="en-US" dirty="0"/>
              <a:t>STUDENTS CAN WAIVER TEST THROUGH US AFTER THEY COMPLETE THE ONLINE CLASS AND THEIR 6 HOURS OF DRIVING INSTRUCTION.</a:t>
            </a:r>
          </a:p>
          <a:p>
            <a:r>
              <a:rPr lang="en-US" dirty="0"/>
              <a:t>THE BMV TEST IS FREE, WAIVER TESTING THROUGH US COST $40 </a:t>
            </a:r>
          </a:p>
          <a:p>
            <a:r>
              <a:rPr lang="en-US" dirty="0"/>
              <a:t>IF THEY WAIVER TEST THROUGH US THEY USE </a:t>
            </a:r>
            <a:r>
              <a:rPr lang="en-US"/>
              <a:t>OUR VEHICLES AND INSTRUCTORS.</a:t>
            </a:r>
            <a:endParaRPr lang="en-US" dirty="0"/>
          </a:p>
          <a:p>
            <a:r>
              <a:rPr lang="en-US" dirty="0"/>
              <a:t>THE DAY OF WAIVER TESTING THEY WILL NEED TO BRING THEIR COMPLETION CERTIFICATE AND WAIVER FEE. </a:t>
            </a:r>
          </a:p>
        </p:txBody>
      </p:sp>
    </p:spTree>
    <p:extLst>
      <p:ext uri="{BB962C8B-B14F-4D97-AF65-F5344CB8AC3E}">
        <p14:creationId xmlns:p14="http://schemas.microsoft.com/office/powerpoint/2010/main" val="122914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8AAE-466E-BB59-D069-23EFE3BF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WAIVER TESTING SIGN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B327F-784F-CBD6-47CC-B4748F45F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BEE-SAFEDRIVINGSCHOOL.COM</a:t>
            </a:r>
          </a:p>
          <a:p>
            <a:r>
              <a:rPr lang="en-US" sz="3600" dirty="0"/>
              <a:t>CLICK ON WAIVER TEST IN OUR WEBSITE MENU. SELECT THE LOCATION YOU WOULD LIKE TO ATTEND (BROOKVILLE, LIBERTY, OR CONNERSVILLE)</a:t>
            </a:r>
          </a:p>
          <a:p>
            <a:r>
              <a:rPr lang="en-US" sz="3600" dirty="0"/>
              <a:t>ADD YOUR STUDENT’S NAME TO THE NEXT AVAILABLE TIME SLOT. </a:t>
            </a:r>
          </a:p>
        </p:txBody>
      </p:sp>
    </p:spTree>
    <p:extLst>
      <p:ext uri="{BB962C8B-B14F-4D97-AF65-F5344CB8AC3E}">
        <p14:creationId xmlns:p14="http://schemas.microsoft.com/office/powerpoint/2010/main" val="98069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06ED-2C84-8E27-F6CA-63BAFCADC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A723B-A1AF-93DA-4717-E6D9144F7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COST OF BEE-SAFE DRIVING SCHOOL: $460.00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$230.00 DOWN PAYMENT DUE AT REGISTRATION.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$230 BALANCE DUE AT 75% COMPLETION OF THE ONLINE CLASSROOM.</a:t>
            </a:r>
          </a:p>
        </p:txBody>
      </p:sp>
    </p:spTree>
    <p:extLst>
      <p:ext uri="{BB962C8B-B14F-4D97-AF65-F5344CB8AC3E}">
        <p14:creationId xmlns:p14="http://schemas.microsoft.com/office/powerpoint/2010/main" val="292733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5391-96AC-2B8E-38D8-92D77254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The 3 Steps To Complete Your Registration Can Be Found In Our Main Menu</a:t>
            </a:r>
          </a:p>
        </p:txBody>
      </p:sp>
      <p:pic>
        <p:nvPicPr>
          <p:cNvPr id="5" name="Content Placeholder 4" descr="A person driving a car&#10;&#10;Description automatically generated">
            <a:extLst>
              <a:ext uri="{FF2B5EF4-FFF2-40B4-BE49-F238E27FC236}">
                <a16:creationId xmlns:a16="http://schemas.microsoft.com/office/drawing/2014/main" id="{AE885D37-B48A-ABBB-FD99-A1D674826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97" y="2338808"/>
            <a:ext cx="9127806" cy="4351338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905E04-0FB6-5578-B6F5-25588C41F87F}"/>
                  </a:ext>
                </a:extLst>
              </p14:cNvPr>
              <p14:cNvContentPartPr/>
              <p14:nvPr/>
            </p14:nvContentPartPr>
            <p14:xfrm>
              <a:off x="5980768" y="2994230"/>
              <a:ext cx="430200" cy="47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905E04-0FB6-5578-B6F5-25588C41F8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7128" y="2886230"/>
                <a:ext cx="537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F33975-6710-6670-DE7B-429168400368}"/>
                  </a:ext>
                </a:extLst>
              </p14:cNvPr>
              <p14:cNvContentPartPr/>
              <p14:nvPr/>
            </p14:nvContentPartPr>
            <p14:xfrm>
              <a:off x="6606088" y="2994950"/>
              <a:ext cx="312840" cy="30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F33975-6710-6670-DE7B-4291684003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2088" y="2886950"/>
                <a:ext cx="4204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4C63D7C-25BB-74BF-5790-FA2891AC9DCE}"/>
                  </a:ext>
                </a:extLst>
              </p14:cNvPr>
              <p14:cNvContentPartPr/>
              <p14:nvPr/>
            </p14:nvContentPartPr>
            <p14:xfrm>
              <a:off x="2677768" y="3572390"/>
              <a:ext cx="401760" cy="61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4C63D7C-25BB-74BF-5790-FA2891AC9DC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24128" y="3464390"/>
                <a:ext cx="509400" cy="27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567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6E3C2-ACD5-0663-F9BC-E8FB5D82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106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STEP 1 : After clicking the REGISTRATION tab you can complete your classroom registration by clicking the blue link. </a:t>
            </a:r>
          </a:p>
        </p:txBody>
      </p:sp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68D348A-074F-5BCE-34FC-EBE82A4C4A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37" y="2416790"/>
            <a:ext cx="8355725" cy="4351338"/>
          </a:xfrm>
        </p:spPr>
      </p:pic>
    </p:spTree>
    <p:extLst>
      <p:ext uri="{BB962C8B-B14F-4D97-AF65-F5344CB8AC3E}">
        <p14:creationId xmlns:p14="http://schemas.microsoft.com/office/powerpoint/2010/main" val="50290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BE2C-B8EA-0D23-CD36-2489BA62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STEP 2: After clicking the CONTRACT tab you will complete and submit the contract. 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376DE6C-59FC-FA56-D435-EE4CCC523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201" y="2282825"/>
            <a:ext cx="8381597" cy="4351338"/>
          </a:xfrm>
        </p:spPr>
      </p:pic>
    </p:spTree>
    <p:extLst>
      <p:ext uri="{BB962C8B-B14F-4D97-AF65-F5344CB8AC3E}">
        <p14:creationId xmlns:p14="http://schemas.microsoft.com/office/powerpoint/2010/main" val="356652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6C797-6909-8272-F37A-D7328210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STEP 3: After clicking the PAY NOW tab make your payment. You can select full payment or deposit.</a:t>
            </a:r>
          </a:p>
        </p:txBody>
      </p:sp>
      <p:pic>
        <p:nvPicPr>
          <p:cNvPr id="5" name="Content Placeholder 4" descr="A hand on a steering wheel&#10;&#10;Description automatically generated">
            <a:extLst>
              <a:ext uri="{FF2B5EF4-FFF2-40B4-BE49-F238E27FC236}">
                <a16:creationId xmlns:a16="http://schemas.microsoft.com/office/drawing/2014/main" id="{A5541306-93B4-1DD6-1B93-4127C1F02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08" y="2292156"/>
            <a:ext cx="8409984" cy="4351338"/>
          </a:xfrm>
        </p:spPr>
      </p:pic>
    </p:spTree>
    <p:extLst>
      <p:ext uri="{BB962C8B-B14F-4D97-AF65-F5344CB8AC3E}">
        <p14:creationId xmlns:p14="http://schemas.microsoft.com/office/powerpoint/2010/main" val="2128001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7CC2-3930-D70C-8264-476E764A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Your student can return to their online classroom by clicking the ONLINE COURSE tab and the blue link to </a:t>
            </a:r>
            <a:r>
              <a:rPr lang="en-US" sz="4400"/>
              <a:t>enter classroom.</a:t>
            </a:r>
            <a:endParaRPr lang="en-US" sz="4400" dirty="0"/>
          </a:p>
        </p:txBody>
      </p:sp>
      <p:pic>
        <p:nvPicPr>
          <p:cNvPr id="5" name="Content Placeholder 4" descr="A close-up of a person driving a car&#10;&#10;Description automatically generated">
            <a:extLst>
              <a:ext uri="{FF2B5EF4-FFF2-40B4-BE49-F238E27FC236}">
                <a16:creationId xmlns:a16="http://schemas.microsoft.com/office/drawing/2014/main" id="{2F9621AA-B3F3-E0F2-F1D4-43870BB9B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23" y="2506662"/>
            <a:ext cx="8258954" cy="4351338"/>
          </a:xfrm>
        </p:spPr>
      </p:pic>
    </p:spTree>
    <p:extLst>
      <p:ext uri="{BB962C8B-B14F-4D97-AF65-F5344CB8AC3E}">
        <p14:creationId xmlns:p14="http://schemas.microsoft.com/office/powerpoint/2010/main" val="272432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3AAA70-42C1-C388-2990-8439F384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CDE FORM/ OBTAINING PERMIT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6EC3C5-DD70-00DE-DE69-6876811F1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HAVE REGISTERED YOUR ONLINE ACCOUNT, MADE PAYMENT, AND SUBMITTED YOUR CONTRACT A CDE FORM WILL BE UPLOADED TO YOUR ONLINE CLASSROOM ACCOUNT. </a:t>
            </a:r>
          </a:p>
          <a:p>
            <a:r>
              <a:rPr lang="en-US" dirty="0"/>
              <a:t>TO OBTAIN YOUR PERMIT AT THE BMV YOU WILL NEED THE FOLLOWING: CDE FORM, ORIGINAL BIRTH CERTIFICATE, SOCIAL SECURITY CARD, 2 PROOFS OF RESIDENCY, AND A PARENT / LEGAL GUARDIAN.</a:t>
            </a:r>
          </a:p>
          <a:p>
            <a:r>
              <a:rPr lang="en-US" dirty="0"/>
              <a:t>FOR YOUR PROOFS OF RESIDENCY, YOU CAN USE THE FOLLOWING: REPORT CARDS, SCHOOL TRANSCRIPTS, AND BANK STATEMENTS.</a:t>
            </a:r>
          </a:p>
        </p:txBody>
      </p:sp>
    </p:spTree>
    <p:extLst>
      <p:ext uri="{BB962C8B-B14F-4D97-AF65-F5344CB8AC3E}">
        <p14:creationId xmlns:p14="http://schemas.microsoft.com/office/powerpoint/2010/main" val="275146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23AD0-F6C1-8D5E-C005-E3EA449D5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BMV PERMIT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6DFF7-A828-7DA3-C57E-9B5BA796D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 ARE THERE 1 HOUR BEFORE THE BMV CLOSES. THEY SCHEDULE THE TEST FOR 1 HOUR. </a:t>
            </a:r>
          </a:p>
          <a:p>
            <a:r>
              <a:rPr lang="en-US" dirty="0"/>
              <a:t>USE THE BMV MANUAL AS A STUDY GUIDE.</a:t>
            </a:r>
          </a:p>
          <a:p>
            <a:r>
              <a:rPr lang="en-US" dirty="0"/>
              <a:t>YOUR CHOICE OF A PAPER/PENCIL TEST OR COMPUTER TEST.</a:t>
            </a:r>
          </a:p>
          <a:p>
            <a:r>
              <a:rPr lang="en-US" dirty="0"/>
              <a:t>16 SIGNS IF YOU MISS 2 YOU FAIL, 34 REGULAR MULTIPLE CHOICE QUESTIONS MISS 6 YOU FAIL. </a:t>
            </a:r>
          </a:p>
          <a:p>
            <a:r>
              <a:rPr lang="en-US" dirty="0"/>
              <a:t>IF YOU FAIL YOU MUST WAIT 1 DAY TO TEST AGAIN.</a:t>
            </a:r>
          </a:p>
        </p:txBody>
      </p:sp>
    </p:spTree>
    <p:extLst>
      <p:ext uri="{BB962C8B-B14F-4D97-AF65-F5344CB8AC3E}">
        <p14:creationId xmlns:p14="http://schemas.microsoft.com/office/powerpoint/2010/main" val="76806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B365-A92C-D867-8A14-222AC6F9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PERMIT PRACTICE TEST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9D43C-07AB-EC9A-E562-E174BB624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/>
          </a:p>
          <a:p>
            <a:pPr marL="0" indent="0" algn="ctr">
              <a:buNone/>
            </a:pPr>
            <a:r>
              <a:rPr lang="en-US" sz="6000" dirty="0">
                <a:hlinkClick r:id="rId2"/>
              </a:rPr>
              <a:t>WWW.DRIVING-TESTS.ORG</a:t>
            </a:r>
            <a:endParaRPr lang="en-US" sz="6000" dirty="0"/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3200" dirty="0"/>
              <a:t>200 PRACTICE QUESTIONS. HIGHLY RECCOMMENDED FOR STUDENTS TO KNOW WHAT TO EXPECT.</a:t>
            </a:r>
          </a:p>
        </p:txBody>
      </p:sp>
    </p:spTree>
    <p:extLst>
      <p:ext uri="{BB962C8B-B14F-4D97-AF65-F5344CB8AC3E}">
        <p14:creationId xmlns:p14="http://schemas.microsoft.com/office/powerpoint/2010/main" val="127784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BCE-EF55-D122-1DF6-6EF48C35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 YOU PASS THE PERMIT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BCC08-A3EB-9F8F-C11F-03DC1FC39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WILL RECEIVE A PAPER PERMIT FIRST. THE PLASTIC PERMIT TYPICALLY ARRIVES IN THE MAIL WITHTIN 1 WEEK. </a:t>
            </a:r>
          </a:p>
          <a:p>
            <a:r>
              <a:rPr lang="en-US" dirty="0"/>
              <a:t>STUDENTS CAN BEGIN DRIVING ONCE THEY OBTAIN THEIR PERMIT. MUST HAVE A PARENT OR RELATIVE AT LEAST 25 YEARS OLD WITH A VALID DRIVERS LICENSE IN THE FRONT PASSENGER SEAT. </a:t>
            </a:r>
          </a:p>
          <a:p>
            <a:r>
              <a:rPr lang="en-US" dirty="0"/>
              <a:t>YOU DO NOT NEED YOUR PERMIT TO START ONLINE CLASS.  </a:t>
            </a:r>
          </a:p>
          <a:p>
            <a:r>
              <a:rPr lang="en-US" dirty="0"/>
              <a:t>STUDENTS ARE COVERED UNDER PARENTS INSURANCE POLICY WHILE ON THEIR LEARNER’S PERMIT. STUDENTS MUST BE ADDED TO POLICY WHEN THEY OBTAIN THEIR LICENSE.</a:t>
            </a:r>
          </a:p>
        </p:txBody>
      </p:sp>
    </p:spTree>
    <p:extLst>
      <p:ext uri="{BB962C8B-B14F-4D97-AF65-F5344CB8AC3E}">
        <p14:creationId xmlns:p14="http://schemas.microsoft.com/office/powerpoint/2010/main" val="206824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5BA4-399E-B530-3DA6-8F4BD67F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YOUR STUDENT OBTAINS PERMIT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D67D4-24D6-9016-6412-FF1F62006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TEXT MIKE STRAIT 765-580-2456 OR SAM WILLIAMS 513-490-4118</a:t>
            </a:r>
          </a:p>
          <a:p>
            <a:endParaRPr lang="en-US" sz="4400" dirty="0"/>
          </a:p>
          <a:p>
            <a:r>
              <a:rPr lang="en-US" dirty="0"/>
              <a:t>PROVIDE YOUR STUDENT’S NAME AND THAT THEY PASSED, SO WE CAN ADD THEM TO OUR DRIVING SCHEDULE. </a:t>
            </a:r>
          </a:p>
        </p:txBody>
      </p:sp>
    </p:spTree>
    <p:extLst>
      <p:ext uri="{BB962C8B-B14F-4D97-AF65-F5344CB8AC3E}">
        <p14:creationId xmlns:p14="http://schemas.microsoft.com/office/powerpoint/2010/main" val="145010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3483-26BE-0461-FFDD-2D3742BA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INFO DOWNLOADS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8C919-5085-87D2-A240-202AC0642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CELL PHONE USE WHILE DRIVING, INDIANA IS A HANDS-FREE DRIVING STATE.</a:t>
            </a:r>
          </a:p>
          <a:p>
            <a:r>
              <a:rPr lang="en-US" dirty="0"/>
              <a:t>WHEN STUDENTS OBTAIN THEIR LICENSE, THEY ARE ON A 6 MONTH PROBATIONARY PERIOD. </a:t>
            </a:r>
          </a:p>
          <a:p>
            <a:r>
              <a:rPr lang="en-US" dirty="0"/>
              <a:t>NO PASSENGERS EXCEPT FOR SIBLINGS.</a:t>
            </a:r>
          </a:p>
          <a:p>
            <a:r>
              <a:rPr lang="en-US" dirty="0"/>
              <a:t>50 HOUR DRIVING LOG- YOU MUST OBTAIN 50 HOURS OF DOCUMENTED DRIVING BEFORE RECEIVING YOUR LICENSE. 10 HOURS MUST BE AT NIGHT. YOU CAN INCLUDE THE 6 HOURS DRIVEN IN DRIVER’S EDUCATION. </a:t>
            </a:r>
          </a:p>
          <a:p>
            <a:r>
              <a:rPr lang="en-US" dirty="0"/>
              <a:t>DRIVING LOG WILL BE TURNED INTO THE BMV WHEN STUDENTS GO TO OBTAIN THEIR LICENSE.</a:t>
            </a:r>
          </a:p>
        </p:txBody>
      </p:sp>
    </p:spTree>
    <p:extLst>
      <p:ext uri="{BB962C8B-B14F-4D97-AF65-F5344CB8AC3E}">
        <p14:creationId xmlns:p14="http://schemas.microsoft.com/office/powerpoint/2010/main" val="146978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01A5-74FA-A2BE-9361-160D0B89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A5DE6-1D43-8150-F9C9-A23BB821A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STUDENT MUST GET 80% OR HIGHER TO PASS IN THE ONLINE CLASSROOM AND BEHIND THE WHEEL INSTRUCTION, THIS IS A STATE REQUIREMENT. </a:t>
            </a:r>
          </a:p>
          <a:p>
            <a:r>
              <a:rPr lang="en-US" dirty="0"/>
              <a:t>STUDENTS MUST COMPLETE THE ONLINE CLASSROOM PRIOR TO THEIR 6 HOURS OF BEHIND THE WHEEL INSTRUCTION.</a:t>
            </a:r>
          </a:p>
          <a:p>
            <a:r>
              <a:rPr lang="en-US" dirty="0"/>
              <a:t>THE BEHIND THE WHEEL INSTRUCTION OF OUR DRIVING EDUCATION PROGRAM WILL INVOLVE: TOWN DRIVING, RURAL ROADS, STATE HIGHWAY, PARKING, AND INTERSTATE DRIVING.</a:t>
            </a:r>
          </a:p>
          <a:p>
            <a:r>
              <a:rPr lang="en-US" dirty="0"/>
              <a:t>UPON COMPLETION OF THE BEHIND THE WHEEL INSTRUCTION STUDENTS WILL RECEIVE A COMPLETION FORM. THE COMPLETION FORM WILL BE TURNED INTO THE BMV WITH THE 50-HOUR DRIVING LOG AND ONLINE COMPLETION CERTIFICATE WHEN THEY GO TO OBTAIN THEIR LICENSE.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6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F9D7-DFAF-7144-6598-A5DCED38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IN-CAR DRIVING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A01C0-CEF2-14CE-D578-26847ED66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 STUDENT AT A TIME.</a:t>
            </a:r>
          </a:p>
          <a:p>
            <a:r>
              <a:rPr lang="en-US" dirty="0"/>
              <a:t>DRIVING TIMES ARE AVAILABLE FROM 8:00 A.M. TO 8:00 P.M. DEPENDING ON INSTRUCTOR AVAILABILITY. (WHEN SCHOOL IS IN SESSION : AFTER SCHOOL AND WEEKENDS).</a:t>
            </a:r>
          </a:p>
          <a:p>
            <a:r>
              <a:rPr lang="en-US" dirty="0"/>
              <a:t>ATHLETES WILL DRIVE AFTER PRACTICE, ON WEEKENDS, OR AFTER THE SEASON IS COMPLETE.</a:t>
            </a:r>
          </a:p>
          <a:p>
            <a:r>
              <a:rPr lang="en-US" dirty="0"/>
              <a:t>IF YOU DRIVE AFTER SCHOOL, WE WILL PICK YOU UP AT THE SCHOOL YOU ATTEND. DRIVE TIME IS 2 HOURS PER SESSION AND STUDENTS CAN BE DROPPED OFF AT THE SCHOOL THEY ATTEND, THE BEE-SAFE LOCATION IN YOUR AREA, OR A MUTUALLY AGREED UPON LOCATION. </a:t>
            </a:r>
          </a:p>
          <a:p>
            <a:r>
              <a:rPr lang="en-US" dirty="0"/>
              <a:t>WE WILL TRY TO DRIVE 3 DAYS STRAIGHT IF POSSIBLE.</a:t>
            </a:r>
          </a:p>
        </p:txBody>
      </p:sp>
    </p:spTree>
    <p:extLst>
      <p:ext uri="{BB962C8B-B14F-4D97-AF65-F5344CB8AC3E}">
        <p14:creationId xmlns:p14="http://schemas.microsoft.com/office/powerpoint/2010/main" val="279729490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251</TotalTime>
  <Words>982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Corbel</vt:lpstr>
      <vt:lpstr>Depth</vt:lpstr>
      <vt:lpstr>BEE-SAFE DRIVING SCHOOL</vt:lpstr>
      <vt:lpstr>CDE FORM/ OBTAINING PERMIT</vt:lpstr>
      <vt:lpstr>BMV PERMIT TEST</vt:lpstr>
      <vt:lpstr>PERMIT PRACTICE TEST WEBSITE</vt:lpstr>
      <vt:lpstr>ONCE YOU PASS THE PERMIT TEST</vt:lpstr>
      <vt:lpstr>WHEN YOUR STUDENT OBTAINS PERMIT</vt:lpstr>
      <vt:lpstr>PARENT INFO DOWNLOADS</vt:lpstr>
      <vt:lpstr>CLASS CURRICULUM</vt:lpstr>
      <vt:lpstr>IN-CAR DRIVING</vt:lpstr>
      <vt:lpstr>WAIVER TESTING</vt:lpstr>
      <vt:lpstr>WAIVER TESTING SIGN UP</vt:lpstr>
      <vt:lpstr>PAYMENT</vt:lpstr>
      <vt:lpstr>The 3 Steps To Complete Your Registration Can Be Found In Our Main Menu</vt:lpstr>
      <vt:lpstr>STEP 1 : After clicking the REGISTRATION tab you can complete your classroom registration by clicking the blue link. </vt:lpstr>
      <vt:lpstr>STEP 2: After clicking the CONTRACT tab you will complete and submit the contract.  </vt:lpstr>
      <vt:lpstr>STEP 3: After clicking the PAY NOW tab make your payment. You can select full payment or deposit.</vt:lpstr>
      <vt:lpstr>Your student can return to their online classroom by clicking the ONLINE COURSE tab and the blue link to enter classroom.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BEE-SAFE DRIVING SCHOOL</dc:title>
  <dc:creator>Michael Strait</dc:creator>
  <cp:lastModifiedBy>Michael Strait</cp:lastModifiedBy>
  <cp:revision>3</cp:revision>
  <dcterms:created xsi:type="dcterms:W3CDTF">2022-10-02T13:52:24Z</dcterms:created>
  <dcterms:modified xsi:type="dcterms:W3CDTF">2024-10-06T02:42:19Z</dcterms:modified>
</cp:coreProperties>
</file>