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5" r:id="rId11"/>
    <p:sldId id="267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B7AAD5A-A5AB-4CA3-8B3D-D4E498B78BA3}">
          <p14:sldIdLst>
            <p14:sldId id="256"/>
          </p14:sldIdLst>
        </p14:section>
        <p14:section name="Untitled Section" id="{C433562C-A14A-4489-85EA-AF4B5A1ABCFD}">
          <p14:sldIdLst>
            <p14:sldId id="257"/>
            <p14:sldId id="258"/>
            <p14:sldId id="259"/>
            <p14:sldId id="260"/>
            <p14:sldId id="266"/>
            <p14:sldId id="261"/>
            <p14:sldId id="262"/>
            <p14:sldId id="263"/>
            <p14:sldId id="265"/>
            <p14:sldId id="267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Strait" userId="d06da3c44a95125f" providerId="LiveId" clId="{70FD605F-C72D-4300-854B-8CD2213A2BEA}"/>
    <pc:docChg chg="custSel delSld modSld modSection">
      <pc:chgData name="Michael Strait" userId="d06da3c44a95125f" providerId="LiveId" clId="{70FD605F-C72D-4300-854B-8CD2213A2BEA}" dt="2024-07-24T00:27:20.430" v="2467" actId="47"/>
      <pc:docMkLst>
        <pc:docMk/>
      </pc:docMkLst>
      <pc:sldChg chg="modSp mod">
        <pc:chgData name="Michael Strait" userId="d06da3c44a95125f" providerId="LiveId" clId="{70FD605F-C72D-4300-854B-8CD2213A2BEA}" dt="2024-07-23T23:56:55.666" v="871" actId="20577"/>
        <pc:sldMkLst>
          <pc:docMk/>
          <pc:sldMk cId="1870544856" sldId="256"/>
        </pc:sldMkLst>
        <pc:spChg chg="mod">
          <ac:chgData name="Michael Strait" userId="d06da3c44a95125f" providerId="LiveId" clId="{70FD605F-C72D-4300-854B-8CD2213A2BEA}" dt="2024-07-23T23:56:55.666" v="871" actId="20577"/>
          <ac:spMkLst>
            <pc:docMk/>
            <pc:sldMk cId="1870544856" sldId="256"/>
            <ac:spMk id="5" creationId="{C582872D-B224-B13C-B18F-3C32116417C5}"/>
          </ac:spMkLst>
        </pc:spChg>
      </pc:sldChg>
      <pc:sldChg chg="modSp mod">
        <pc:chgData name="Michael Strait" userId="d06da3c44a95125f" providerId="LiveId" clId="{70FD605F-C72D-4300-854B-8CD2213A2BEA}" dt="2024-07-24T00:00:27.918" v="999" actId="20577"/>
        <pc:sldMkLst>
          <pc:docMk/>
          <pc:sldMk cId="2751469943" sldId="257"/>
        </pc:sldMkLst>
        <pc:spChg chg="mod">
          <ac:chgData name="Michael Strait" userId="d06da3c44a95125f" providerId="LiveId" clId="{70FD605F-C72D-4300-854B-8CD2213A2BEA}" dt="2024-07-24T00:00:27.918" v="999" actId="20577"/>
          <ac:spMkLst>
            <pc:docMk/>
            <pc:sldMk cId="2751469943" sldId="257"/>
            <ac:spMk id="7" creationId="{3E6EC3C5-DD70-00DE-DE69-6876811F1699}"/>
          </ac:spMkLst>
        </pc:spChg>
      </pc:sldChg>
      <pc:sldChg chg="modSp mod">
        <pc:chgData name="Michael Strait" userId="d06da3c44a95125f" providerId="LiveId" clId="{70FD605F-C72D-4300-854B-8CD2213A2BEA}" dt="2024-07-24T00:01:27.887" v="1011" actId="20577"/>
        <pc:sldMkLst>
          <pc:docMk/>
          <pc:sldMk cId="768064040" sldId="258"/>
        </pc:sldMkLst>
        <pc:spChg chg="mod">
          <ac:chgData name="Michael Strait" userId="d06da3c44a95125f" providerId="LiveId" clId="{70FD605F-C72D-4300-854B-8CD2213A2BEA}" dt="2024-07-24T00:01:27.887" v="1011" actId="20577"/>
          <ac:spMkLst>
            <pc:docMk/>
            <pc:sldMk cId="768064040" sldId="258"/>
            <ac:spMk id="3" creationId="{74B6DFF7-A828-7DA3-C57E-9B5BA796D8B7}"/>
          </ac:spMkLst>
        </pc:spChg>
      </pc:sldChg>
      <pc:sldChg chg="modSp mod">
        <pc:chgData name="Michael Strait" userId="d06da3c44a95125f" providerId="LiveId" clId="{70FD605F-C72D-4300-854B-8CD2213A2BEA}" dt="2024-07-24T00:04:39.128" v="1047" actId="20577"/>
        <pc:sldMkLst>
          <pc:docMk/>
          <pc:sldMk cId="2068246961" sldId="260"/>
        </pc:sldMkLst>
        <pc:spChg chg="mod">
          <ac:chgData name="Michael Strait" userId="d06da3c44a95125f" providerId="LiveId" clId="{70FD605F-C72D-4300-854B-8CD2213A2BEA}" dt="2024-07-24T00:04:39.128" v="1047" actId="20577"/>
          <ac:spMkLst>
            <pc:docMk/>
            <pc:sldMk cId="2068246961" sldId="260"/>
            <ac:spMk id="3" creationId="{7FEBCC08-A3EB-9F8F-C11F-03DC1FC39C01}"/>
          </ac:spMkLst>
        </pc:spChg>
      </pc:sldChg>
      <pc:sldChg chg="modSp mod">
        <pc:chgData name="Michael Strait" userId="d06da3c44a95125f" providerId="LiveId" clId="{70FD605F-C72D-4300-854B-8CD2213A2BEA}" dt="2024-07-24T00:09:31.410" v="1287" actId="20577"/>
        <pc:sldMkLst>
          <pc:docMk/>
          <pc:sldMk cId="1469783459" sldId="261"/>
        </pc:sldMkLst>
        <pc:spChg chg="mod">
          <ac:chgData name="Michael Strait" userId="d06da3c44a95125f" providerId="LiveId" clId="{70FD605F-C72D-4300-854B-8CD2213A2BEA}" dt="2024-07-24T00:05:50.876" v="1067" actId="20577"/>
          <ac:spMkLst>
            <pc:docMk/>
            <pc:sldMk cId="1469783459" sldId="261"/>
            <ac:spMk id="2" creationId="{36203483-26BE-0461-FFDD-2D3742BA82BA}"/>
          </ac:spMkLst>
        </pc:spChg>
        <pc:spChg chg="mod">
          <ac:chgData name="Michael Strait" userId="d06da3c44a95125f" providerId="LiveId" clId="{70FD605F-C72D-4300-854B-8CD2213A2BEA}" dt="2024-07-24T00:09:31.410" v="1287" actId="20577"/>
          <ac:spMkLst>
            <pc:docMk/>
            <pc:sldMk cId="1469783459" sldId="261"/>
            <ac:spMk id="3" creationId="{D6E8C919-5085-87D2-A240-202AC064238C}"/>
          </ac:spMkLst>
        </pc:spChg>
      </pc:sldChg>
      <pc:sldChg chg="modSp mod">
        <pc:chgData name="Michael Strait" userId="d06da3c44a95125f" providerId="LiveId" clId="{70FD605F-C72D-4300-854B-8CD2213A2BEA}" dt="2024-07-24T00:13:20.215" v="1706" actId="20577"/>
        <pc:sldMkLst>
          <pc:docMk/>
          <pc:sldMk cId="3284561672" sldId="262"/>
        </pc:sldMkLst>
        <pc:spChg chg="mod">
          <ac:chgData name="Michael Strait" userId="d06da3c44a95125f" providerId="LiveId" clId="{70FD605F-C72D-4300-854B-8CD2213A2BEA}" dt="2024-07-24T00:13:20.215" v="1706" actId="20577"/>
          <ac:spMkLst>
            <pc:docMk/>
            <pc:sldMk cId="3284561672" sldId="262"/>
            <ac:spMk id="3" creationId="{DD1A5DE6-1D43-8150-F9C9-A23BB821A751}"/>
          </ac:spMkLst>
        </pc:spChg>
      </pc:sldChg>
      <pc:sldChg chg="modSp mod">
        <pc:chgData name="Michael Strait" userId="d06da3c44a95125f" providerId="LiveId" clId="{70FD605F-C72D-4300-854B-8CD2213A2BEA}" dt="2024-07-24T00:17:14.788" v="2057" actId="20577"/>
        <pc:sldMkLst>
          <pc:docMk/>
          <pc:sldMk cId="2797294905" sldId="263"/>
        </pc:sldMkLst>
        <pc:spChg chg="mod">
          <ac:chgData name="Michael Strait" userId="d06da3c44a95125f" providerId="LiveId" clId="{70FD605F-C72D-4300-854B-8CD2213A2BEA}" dt="2024-07-24T00:17:14.788" v="2057" actId="20577"/>
          <ac:spMkLst>
            <pc:docMk/>
            <pc:sldMk cId="2797294905" sldId="263"/>
            <ac:spMk id="3" creationId="{45DA01C0-CEF2-14CE-D578-26847ED663EC}"/>
          </ac:spMkLst>
        </pc:spChg>
      </pc:sldChg>
      <pc:sldChg chg="del">
        <pc:chgData name="Michael Strait" userId="d06da3c44a95125f" providerId="LiveId" clId="{70FD605F-C72D-4300-854B-8CD2213A2BEA}" dt="2024-07-24T00:17:59.424" v="2058" actId="47"/>
        <pc:sldMkLst>
          <pc:docMk/>
          <pc:sldMk cId="787202414" sldId="264"/>
        </pc:sldMkLst>
      </pc:sldChg>
      <pc:sldChg chg="modSp mod">
        <pc:chgData name="Michael Strait" userId="d06da3c44a95125f" providerId="LiveId" clId="{70FD605F-C72D-4300-854B-8CD2213A2BEA}" dt="2024-07-24T00:20:09.348" v="2088" actId="20577"/>
        <pc:sldMkLst>
          <pc:docMk/>
          <pc:sldMk cId="1229147794" sldId="265"/>
        </pc:sldMkLst>
        <pc:spChg chg="mod">
          <ac:chgData name="Michael Strait" userId="d06da3c44a95125f" providerId="LiveId" clId="{70FD605F-C72D-4300-854B-8CD2213A2BEA}" dt="2024-07-24T00:20:09.348" v="2088" actId="20577"/>
          <ac:spMkLst>
            <pc:docMk/>
            <pc:sldMk cId="1229147794" sldId="265"/>
            <ac:spMk id="3" creationId="{E0CB6213-1990-2B5D-FD53-6E0CAF33EC8B}"/>
          </ac:spMkLst>
        </pc:spChg>
      </pc:sldChg>
      <pc:sldChg chg="modSp mod">
        <pc:chgData name="Michael Strait" userId="d06da3c44a95125f" providerId="LiveId" clId="{70FD605F-C72D-4300-854B-8CD2213A2BEA}" dt="2024-07-24T00:05:14.662" v="1049" actId="313"/>
        <pc:sldMkLst>
          <pc:docMk/>
          <pc:sldMk cId="1450105371" sldId="266"/>
        </pc:sldMkLst>
        <pc:spChg chg="mod">
          <ac:chgData name="Michael Strait" userId="d06da3c44a95125f" providerId="LiveId" clId="{70FD605F-C72D-4300-854B-8CD2213A2BEA}" dt="2024-07-24T00:05:14.662" v="1049" actId="313"/>
          <ac:spMkLst>
            <pc:docMk/>
            <pc:sldMk cId="1450105371" sldId="266"/>
            <ac:spMk id="3" creationId="{119D67D4-24D6-9016-6412-FF1F62006919}"/>
          </ac:spMkLst>
        </pc:spChg>
      </pc:sldChg>
      <pc:sldChg chg="modSp mod">
        <pc:chgData name="Michael Strait" userId="d06da3c44a95125f" providerId="LiveId" clId="{70FD605F-C72D-4300-854B-8CD2213A2BEA}" dt="2024-07-24T00:23:10.996" v="2322" actId="20577"/>
        <pc:sldMkLst>
          <pc:docMk/>
          <pc:sldMk cId="980694743" sldId="267"/>
        </pc:sldMkLst>
        <pc:spChg chg="mod">
          <ac:chgData name="Michael Strait" userId="d06da3c44a95125f" providerId="LiveId" clId="{70FD605F-C72D-4300-854B-8CD2213A2BEA}" dt="2024-07-24T00:23:10.996" v="2322" actId="20577"/>
          <ac:spMkLst>
            <pc:docMk/>
            <pc:sldMk cId="980694743" sldId="267"/>
            <ac:spMk id="3" creationId="{D5AB327F-784F-CBD6-47CC-B4748F45F53A}"/>
          </ac:spMkLst>
        </pc:spChg>
      </pc:sldChg>
      <pc:sldChg chg="del">
        <pc:chgData name="Michael Strait" userId="d06da3c44a95125f" providerId="LiveId" clId="{70FD605F-C72D-4300-854B-8CD2213A2BEA}" dt="2024-07-24T00:27:20.430" v="2467" actId="47"/>
        <pc:sldMkLst>
          <pc:docMk/>
          <pc:sldMk cId="1344784820" sldId="268"/>
        </pc:sldMkLst>
      </pc:sldChg>
      <pc:sldChg chg="modSp mod">
        <pc:chgData name="Michael Strait" userId="d06da3c44a95125f" providerId="LiveId" clId="{70FD605F-C72D-4300-854B-8CD2213A2BEA}" dt="2024-07-24T00:26:45.897" v="2466" actId="20577"/>
        <pc:sldMkLst>
          <pc:docMk/>
          <pc:sldMk cId="292733904" sldId="269"/>
        </pc:sldMkLst>
        <pc:spChg chg="mod">
          <ac:chgData name="Michael Strait" userId="d06da3c44a95125f" providerId="LiveId" clId="{70FD605F-C72D-4300-854B-8CD2213A2BEA}" dt="2024-07-24T00:26:45.897" v="2466" actId="20577"/>
          <ac:spMkLst>
            <pc:docMk/>
            <pc:sldMk cId="292733904" sldId="269"/>
            <ac:spMk id="3" creationId="{445A723B-A1AF-93DA-4717-E6D9144F7EF0}"/>
          </ac:spMkLst>
        </pc:spChg>
      </pc:sldChg>
    </pc:docChg>
  </pc:docChgLst>
  <pc:docChgLst>
    <pc:chgData name="Michael Strait" userId="d06da3c44a95125f" providerId="LiveId" clId="{C69F29E3-8851-47AC-8D15-FB043CA4C04B}"/>
    <pc:docChg chg="custSel modSld">
      <pc:chgData name="Michael Strait" userId="d06da3c44a95125f" providerId="LiveId" clId="{C69F29E3-8851-47AC-8D15-FB043CA4C04B}" dt="2022-11-27T21:32:10.275" v="24" actId="20577"/>
      <pc:docMkLst>
        <pc:docMk/>
      </pc:docMkLst>
      <pc:sldChg chg="modSp mod">
        <pc:chgData name="Michael Strait" userId="d06da3c44a95125f" providerId="LiveId" clId="{C69F29E3-8851-47AC-8D15-FB043CA4C04B}" dt="2022-11-27T21:27:23.247" v="19" actId="20577"/>
        <pc:sldMkLst>
          <pc:docMk/>
          <pc:sldMk cId="1870544856" sldId="256"/>
        </pc:sldMkLst>
        <pc:spChg chg="mod">
          <ac:chgData name="Michael Strait" userId="d06da3c44a95125f" providerId="LiveId" clId="{C69F29E3-8851-47AC-8D15-FB043CA4C04B}" dt="2022-11-27T21:27:23.247" v="19" actId="20577"/>
          <ac:spMkLst>
            <pc:docMk/>
            <pc:sldMk cId="1870544856" sldId="256"/>
            <ac:spMk id="5" creationId="{C582872D-B224-B13C-B18F-3C32116417C5}"/>
          </ac:spMkLst>
        </pc:spChg>
      </pc:sldChg>
      <pc:sldChg chg="modSp mod">
        <pc:chgData name="Michael Strait" userId="d06da3c44a95125f" providerId="LiveId" clId="{C69F29E3-8851-47AC-8D15-FB043CA4C04B}" dt="2022-11-27T16:19:32.369" v="8" actId="27636"/>
        <pc:sldMkLst>
          <pc:docMk/>
          <pc:sldMk cId="1469783459" sldId="261"/>
        </pc:sldMkLst>
        <pc:spChg chg="mod">
          <ac:chgData name="Michael Strait" userId="d06da3c44a95125f" providerId="LiveId" clId="{C69F29E3-8851-47AC-8D15-FB043CA4C04B}" dt="2022-11-27T16:19:32.369" v="8" actId="27636"/>
          <ac:spMkLst>
            <pc:docMk/>
            <pc:sldMk cId="1469783459" sldId="261"/>
            <ac:spMk id="3" creationId="{D6E8C919-5085-87D2-A240-202AC064238C}"/>
          </ac:spMkLst>
        </pc:spChg>
      </pc:sldChg>
      <pc:sldChg chg="modSp mod">
        <pc:chgData name="Michael Strait" userId="d06da3c44a95125f" providerId="LiveId" clId="{C69F29E3-8851-47AC-8D15-FB043CA4C04B}" dt="2022-11-27T21:32:10.275" v="24" actId="20577"/>
        <pc:sldMkLst>
          <pc:docMk/>
          <pc:sldMk cId="2797294905" sldId="263"/>
        </pc:sldMkLst>
        <pc:spChg chg="mod">
          <ac:chgData name="Michael Strait" userId="d06da3c44a95125f" providerId="LiveId" clId="{C69F29E3-8851-47AC-8D15-FB043CA4C04B}" dt="2022-11-27T21:32:10.275" v="24" actId="20577"/>
          <ac:spMkLst>
            <pc:docMk/>
            <pc:sldMk cId="2797294905" sldId="263"/>
            <ac:spMk id="3" creationId="{45DA01C0-CEF2-14CE-D578-26847ED663EC}"/>
          </ac:spMkLst>
        </pc:spChg>
      </pc:sldChg>
    </pc:docChg>
  </pc:docChgLst>
  <pc:docChgLst>
    <pc:chgData name="Michael Strait" userId="d06da3c44a95125f" providerId="LiveId" clId="{17B5080D-C7E8-40A5-98FE-7D37427FBA80}"/>
    <pc:docChg chg="custSel modSld">
      <pc:chgData name="Michael Strait" userId="d06da3c44a95125f" providerId="LiveId" clId="{17B5080D-C7E8-40A5-98FE-7D37427FBA80}" dt="2024-03-10T18:55:06.025" v="152" actId="20577"/>
      <pc:docMkLst>
        <pc:docMk/>
      </pc:docMkLst>
      <pc:sldChg chg="modSp mod">
        <pc:chgData name="Michael Strait" userId="d06da3c44a95125f" providerId="LiveId" clId="{17B5080D-C7E8-40A5-98FE-7D37427FBA80}" dt="2024-03-10T18:55:06.025" v="152" actId="20577"/>
        <pc:sldMkLst>
          <pc:docMk/>
          <pc:sldMk cId="1870544856" sldId="256"/>
        </pc:sldMkLst>
        <pc:spChg chg="mod">
          <ac:chgData name="Michael Strait" userId="d06da3c44a95125f" providerId="LiveId" clId="{17B5080D-C7E8-40A5-98FE-7D37427FBA80}" dt="2024-03-10T18:55:06.025" v="152" actId="20577"/>
          <ac:spMkLst>
            <pc:docMk/>
            <pc:sldMk cId="1870544856" sldId="256"/>
            <ac:spMk id="5" creationId="{C582872D-B224-B13C-B18F-3C32116417C5}"/>
          </ac:spMkLst>
        </pc:spChg>
      </pc:sldChg>
      <pc:sldChg chg="modSp mod">
        <pc:chgData name="Michael Strait" userId="d06da3c44a95125f" providerId="LiveId" clId="{17B5080D-C7E8-40A5-98FE-7D37427FBA80}" dt="2024-03-10T18:53:50.870" v="126" actId="20577"/>
        <pc:sldMkLst>
          <pc:docMk/>
          <pc:sldMk cId="2797294905" sldId="263"/>
        </pc:sldMkLst>
        <pc:spChg chg="mod">
          <ac:chgData name="Michael Strait" userId="d06da3c44a95125f" providerId="LiveId" clId="{17B5080D-C7E8-40A5-98FE-7D37427FBA80}" dt="2024-03-10T18:53:50.870" v="126" actId="20577"/>
          <ac:spMkLst>
            <pc:docMk/>
            <pc:sldMk cId="2797294905" sldId="263"/>
            <ac:spMk id="3" creationId="{45DA01C0-CEF2-14CE-D578-26847ED663E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6FF2-4813-4178-A014-28C68B3FC0F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A887-B7B6-44E3-8CDE-CF5A2CDBF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50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6FF2-4813-4178-A014-28C68B3FC0F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A887-B7B6-44E3-8CDE-CF5A2CDBF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6FF2-4813-4178-A014-28C68B3FC0F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A887-B7B6-44E3-8CDE-CF5A2CDBF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26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6FF2-4813-4178-A014-28C68B3FC0F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A887-B7B6-44E3-8CDE-CF5A2CDBF54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2604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6FF2-4813-4178-A014-28C68B3FC0F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A887-B7B6-44E3-8CDE-CF5A2CDBF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811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6FF2-4813-4178-A014-28C68B3FC0F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A887-B7B6-44E3-8CDE-CF5A2CDBF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126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6FF2-4813-4178-A014-28C68B3FC0F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A887-B7B6-44E3-8CDE-CF5A2CDBF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36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6FF2-4813-4178-A014-28C68B3FC0F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A887-B7B6-44E3-8CDE-CF5A2CDBF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830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6FF2-4813-4178-A014-28C68B3FC0F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A887-B7B6-44E3-8CDE-CF5A2CDBF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474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6FF2-4813-4178-A014-28C68B3FC0F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A887-B7B6-44E3-8CDE-CF5A2CDBF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43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6FF2-4813-4178-A014-28C68B3FC0F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A887-B7B6-44E3-8CDE-CF5A2CDBF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8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6FF2-4813-4178-A014-28C68B3FC0F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A887-B7B6-44E3-8CDE-CF5A2CDBF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844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6FF2-4813-4178-A014-28C68B3FC0F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A887-B7B6-44E3-8CDE-CF5A2CDBF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4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6FF2-4813-4178-A014-28C68B3FC0F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A887-B7B6-44E3-8CDE-CF5A2CDBF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37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6FF2-4813-4178-A014-28C68B3FC0F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A887-B7B6-44E3-8CDE-CF5A2CDBF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93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6FF2-4813-4178-A014-28C68B3FC0F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A887-B7B6-44E3-8CDE-CF5A2CDBF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25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6FF2-4813-4178-A014-28C68B3FC0F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FA887-B7B6-44E3-8CDE-CF5A2CDBF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0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F4E6FF2-4813-4178-A014-28C68B3FC0FF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3D5FA887-B7B6-44E3-8CDE-CF5A2CDBF5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325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riving-tests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1CD5C6-1C88-7D6A-6BE8-FACDE6B2E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BEE-SAFE DRIVING SCHOOL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82872D-B224-B13C-B18F-3C3211641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OWNERS / INSTRUCTORS – ASST. Chief of Police </a:t>
            </a:r>
            <a:r>
              <a:rPr lang="en-US" b="1" dirty="0"/>
              <a:t>Mike Strait and</a:t>
            </a:r>
            <a:r>
              <a:rPr lang="en-US" dirty="0"/>
              <a:t> SGT. </a:t>
            </a:r>
            <a:r>
              <a:rPr lang="en-US" b="1" dirty="0"/>
              <a:t>Sam Williams (Brookville Police Department)</a:t>
            </a:r>
          </a:p>
          <a:p>
            <a:r>
              <a:rPr lang="en-US" b="1" dirty="0"/>
              <a:t>Mike and Sam have a combined 16 years of emergency vehicle operation training, experience with Indiana’s traffic laws, and have been certified Indiana driving instructors since 2022</a:t>
            </a:r>
          </a:p>
          <a:p>
            <a:r>
              <a:rPr lang="en-US" dirty="0"/>
              <a:t>INSTRUCTOR – Taylor </a:t>
            </a:r>
            <a:r>
              <a:rPr lang="en-US" dirty="0" err="1"/>
              <a:t>Erfman</a:t>
            </a:r>
            <a:r>
              <a:rPr lang="en-US" dirty="0"/>
              <a:t> – Bachelor’s of Science in Biology-Chemistry, teaches math and science at Connersville High School, and a certified Indiana driving instructor since 2024</a:t>
            </a:r>
          </a:p>
          <a:p>
            <a:r>
              <a:rPr lang="en-US" dirty="0"/>
              <a:t>INSTRUCTOR – Tony Strait – Retired automotive maintenance/repair, and certified Indiana driving instructor since 2023</a:t>
            </a:r>
          </a:p>
        </p:txBody>
      </p:sp>
    </p:spTree>
    <p:extLst>
      <p:ext uri="{BB962C8B-B14F-4D97-AF65-F5344CB8AC3E}">
        <p14:creationId xmlns:p14="http://schemas.microsoft.com/office/powerpoint/2010/main" val="1870544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E60DE-BD1C-4E1E-DA00-2E5521144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WAIVER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B6213-1990-2B5D-FD53-6E0CAF33E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PROVIDE A WAIVER TEST SO YOUR STUDENT DOES NOT HAVE TO TEST THROUGH THE BMV. </a:t>
            </a:r>
          </a:p>
          <a:p>
            <a:r>
              <a:rPr lang="en-US" dirty="0"/>
              <a:t>STUDENTS CAN WAIVER TEST THROUGH US AFTER THEY COMPLETE ONLINE CLASS AND THEIR 6 HOURS OF DRIVING.</a:t>
            </a:r>
          </a:p>
          <a:p>
            <a:r>
              <a:rPr lang="en-US" dirty="0"/>
              <a:t>THE BMV TEST IS FREE, WAIVER TESTING THROUGH US COST $40 </a:t>
            </a:r>
          </a:p>
          <a:p>
            <a:r>
              <a:rPr lang="en-US" dirty="0"/>
              <a:t>IF THEY WAIVER TEST THROUGH US THEY USE OUR VEHICLES.</a:t>
            </a:r>
          </a:p>
          <a:p>
            <a:r>
              <a:rPr lang="en-US" dirty="0"/>
              <a:t>THE DAY OF WAIVER TESTING THEY WILL NEED TO BRING THEIR COMPLETION CERTIFICATE AND WAIVER FEE. </a:t>
            </a:r>
          </a:p>
        </p:txBody>
      </p:sp>
    </p:spTree>
    <p:extLst>
      <p:ext uri="{BB962C8B-B14F-4D97-AF65-F5344CB8AC3E}">
        <p14:creationId xmlns:p14="http://schemas.microsoft.com/office/powerpoint/2010/main" val="1229147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18AAE-466E-BB59-D069-23EFE3BF4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WAIVER TESTING SIGN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B327F-784F-CBD6-47CC-B4748F45F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BEE-SAFEDRIVINGSCHOOL.COM</a:t>
            </a:r>
          </a:p>
          <a:p>
            <a:r>
              <a:rPr lang="en-US" sz="3600" dirty="0"/>
              <a:t>CLICK ON WAIVER TEST IN OUR WEBSITE MENU. SELECT THE LOCATION YOU WOULD LIKE TO ATTEND (BROOKVILLE, LIBERTY, OR CONNERSVILLE)</a:t>
            </a:r>
          </a:p>
          <a:p>
            <a:r>
              <a:rPr lang="en-US" sz="3600" dirty="0"/>
              <a:t>ADD YOUR STUDENT’S NAME TO THE NEXT AVAILABLE TIME SLOT. </a:t>
            </a:r>
          </a:p>
        </p:txBody>
      </p:sp>
    </p:spTree>
    <p:extLst>
      <p:ext uri="{BB962C8B-B14F-4D97-AF65-F5344CB8AC3E}">
        <p14:creationId xmlns:p14="http://schemas.microsoft.com/office/powerpoint/2010/main" val="980694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806ED-2C84-8E27-F6CA-63BAFCADC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A723B-A1AF-93DA-4717-E6D9144F7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TOTAL COST OF BEE-SAFE DRIVING SCHOOL: $460.00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$230.00 DOWN PAYMENT DUE AT REGISTRATION.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$230 BALANCE DUE AT 75% COMPLETION OF THE ONLINE CLASSROOM.</a:t>
            </a:r>
          </a:p>
        </p:txBody>
      </p:sp>
    </p:spTree>
    <p:extLst>
      <p:ext uri="{BB962C8B-B14F-4D97-AF65-F5344CB8AC3E}">
        <p14:creationId xmlns:p14="http://schemas.microsoft.com/office/powerpoint/2010/main" val="292733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F3AAA70-42C1-C388-2990-8439F3847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CDE FORM/ OBTAINING PERMIT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E6EC3C5-DD70-00DE-DE69-6876811F1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YOU HAVE MADE PAYMENT A CDE FORM WILL BE UPLOADED TO YOUR ONLINE CLASSROOM ACCOUNT. </a:t>
            </a:r>
          </a:p>
          <a:p>
            <a:r>
              <a:rPr lang="en-US" dirty="0"/>
              <a:t>TO OBTAIN YOUR PERMIT AT THE BMV YOU WILL NEED THE FOLLOWING: CDE FORM, ORIGINAL BIRTH CERTIFICATE, SOCIAL SECURITY CARD, 2 PROOFS OF RESIDENCY, AND A PARENT / LEGAL GUARDIAN.</a:t>
            </a:r>
          </a:p>
          <a:p>
            <a:r>
              <a:rPr lang="en-US" dirty="0"/>
              <a:t>FOR YOUR PROOFS OF RESIDENCY, YOU CAN USE THE FOLLOWING: REPORT CARDS, SCHOOL TRANSCRIPTS, AND BANK STATEMENTS.</a:t>
            </a:r>
          </a:p>
        </p:txBody>
      </p:sp>
    </p:spTree>
    <p:extLst>
      <p:ext uri="{BB962C8B-B14F-4D97-AF65-F5344CB8AC3E}">
        <p14:creationId xmlns:p14="http://schemas.microsoft.com/office/powerpoint/2010/main" val="2751469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23AD0-F6C1-8D5E-C005-E3EA449D5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BMV PERMIT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6DFF7-A828-7DA3-C57E-9B5BA796D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SURE YOU ARE THERE 1 HOUR BEFORE THE BMV CLOSES. THEY SCHEDULE THE TEST FOR 1 HOUR. </a:t>
            </a:r>
          </a:p>
          <a:p>
            <a:r>
              <a:rPr lang="en-US" dirty="0"/>
              <a:t>USE THE BMV MANUAL AS A STUDY GUIDE.</a:t>
            </a:r>
          </a:p>
          <a:p>
            <a:r>
              <a:rPr lang="en-US" dirty="0"/>
              <a:t>YOUR CHOICE OF A PAPER/PENCIL TEST OR COMPUTER TEST.</a:t>
            </a:r>
          </a:p>
          <a:p>
            <a:r>
              <a:rPr lang="en-US" dirty="0"/>
              <a:t>16 SIGNS IF YOU MISS 2 YOU FAIL, 34 REGULAR MULTIPLE CHOICE QUESTIONS MISS 6 YOU FAIL. </a:t>
            </a:r>
          </a:p>
          <a:p>
            <a:r>
              <a:rPr lang="en-US" dirty="0"/>
              <a:t>IF YOU FAIL YOU MUST WAIT 1 DAY TO TEST AGAIN.</a:t>
            </a:r>
          </a:p>
        </p:txBody>
      </p:sp>
    </p:spTree>
    <p:extLst>
      <p:ext uri="{BB962C8B-B14F-4D97-AF65-F5344CB8AC3E}">
        <p14:creationId xmlns:p14="http://schemas.microsoft.com/office/powerpoint/2010/main" val="768064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3B365-A92C-D867-8A14-222AC6F97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PERMIT PRACTICE TEST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9D43C-07AB-EC9A-E562-E174BB624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4000" dirty="0"/>
          </a:p>
          <a:p>
            <a:pPr marL="0" indent="0" algn="ctr">
              <a:buNone/>
            </a:pPr>
            <a:r>
              <a:rPr lang="en-US" sz="6000" dirty="0">
                <a:hlinkClick r:id="rId2"/>
              </a:rPr>
              <a:t>WWW.DRIVING-TESTS.ORG</a:t>
            </a:r>
            <a:endParaRPr lang="en-US" sz="6000" dirty="0"/>
          </a:p>
          <a:p>
            <a:pPr marL="0" indent="0" algn="ctr">
              <a:buNone/>
            </a:pPr>
            <a:endParaRPr lang="en-US" sz="6000" dirty="0"/>
          </a:p>
          <a:p>
            <a:pPr marL="0" indent="0" algn="ctr">
              <a:buNone/>
            </a:pPr>
            <a:r>
              <a:rPr lang="en-US" sz="3200" dirty="0"/>
              <a:t>200 PRACTICE QUESTIONS. HIGHLY RECCOMMENDED FOR STUDENTS TO KNOW WHAT TO EXPECT.</a:t>
            </a:r>
          </a:p>
        </p:txBody>
      </p:sp>
    </p:spTree>
    <p:extLst>
      <p:ext uri="{BB962C8B-B14F-4D97-AF65-F5344CB8AC3E}">
        <p14:creationId xmlns:p14="http://schemas.microsoft.com/office/powerpoint/2010/main" val="1277848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ABBCE-EF55-D122-1DF6-6EF48C35A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ONCE YOU PASS THE PERMIT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BCC08-A3EB-9F8F-C11F-03DC1FC39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WILL RECEIVE A PAPER PERMIT FIRST. THE PLASTIC PERMIT TYPICALLY ARRIVES IN THE MAIL WITHTIN 1 WEEK. </a:t>
            </a:r>
          </a:p>
          <a:p>
            <a:r>
              <a:rPr lang="en-US" dirty="0"/>
              <a:t>STUDENTS CAN BEGIN DRIVING ONCE THEY OBTAIN THEIR PERMIT. MUST HAVE A PARENT OR RELATIVE AT LEAST 25 YEARS OLD WITH A VALID DRIVERS LICENSE IN THE FRONT PASSENGER SEAT. </a:t>
            </a:r>
          </a:p>
          <a:p>
            <a:r>
              <a:rPr lang="en-US" dirty="0"/>
              <a:t>YOU DO NOT NEED YOUR PERMIT TO START ONLINE CLASS. IF </a:t>
            </a:r>
          </a:p>
          <a:p>
            <a:r>
              <a:rPr lang="en-US" dirty="0"/>
              <a:t>STUDENTS ARE COVERED UNDER PARENTS INSURANCE POLICY WHILE ON THEIR LEARNER’S PERMIT. STUDENTS MUST BE ADDED TO POLICY WHEN THEY OBTAIN THEIR LICENSE.</a:t>
            </a:r>
          </a:p>
        </p:txBody>
      </p:sp>
    </p:spTree>
    <p:extLst>
      <p:ext uri="{BB962C8B-B14F-4D97-AF65-F5344CB8AC3E}">
        <p14:creationId xmlns:p14="http://schemas.microsoft.com/office/powerpoint/2010/main" val="2068246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65BA4-399E-B530-3DA6-8F4BD67F2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YOUR STUDENT OBTAINS PERMIT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D67D4-24D6-9016-6412-FF1F62006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/>
              <a:t>TEXT MIKE STRAIT 765-580-2456 OR SAM WILLIAMS 513-490-4118</a:t>
            </a:r>
          </a:p>
          <a:p>
            <a:endParaRPr lang="en-US" sz="4400" dirty="0"/>
          </a:p>
          <a:p>
            <a:r>
              <a:rPr lang="en-US" dirty="0"/>
              <a:t>PROVIDE YOUR STUDENT’S NAME AND THAT THEY PASSED, SO WE CAN ADD THEM TO OUR DRIVING SCHEDULE. </a:t>
            </a:r>
          </a:p>
        </p:txBody>
      </p:sp>
    </p:spTree>
    <p:extLst>
      <p:ext uri="{BB962C8B-B14F-4D97-AF65-F5344CB8AC3E}">
        <p14:creationId xmlns:p14="http://schemas.microsoft.com/office/powerpoint/2010/main" val="1450105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03483-26BE-0461-FFDD-2D3742BA8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 INFO HANDOUTS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8C919-5085-87D2-A240-202AC0642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 CELL PHONE USE WHILE DRIVING, INDIANA IS A HANDS-FREE DRIVING STATE.</a:t>
            </a:r>
          </a:p>
          <a:p>
            <a:r>
              <a:rPr lang="en-US" dirty="0"/>
              <a:t>WHEN STUDENTS OBTAIN THEIR LICENSE, THEY ARE ON A 6 MONTH PROBATIONARY PERIOD. </a:t>
            </a:r>
          </a:p>
          <a:p>
            <a:r>
              <a:rPr lang="en-US" dirty="0"/>
              <a:t>NO PASSENGERS EXCEPT FOR SIBLINGS.</a:t>
            </a:r>
          </a:p>
          <a:p>
            <a:r>
              <a:rPr lang="en-US" dirty="0"/>
              <a:t>50 HOUR DRIVING LOG- YOU MUST OBTAIN 50 HOURS OF DOCUMENTED DRIVING. 10 HOURS MUST BE AT NIGHT. YOU CAN COUNT THE 6 HOURS DRIVEN IN DRIVERS EDUCATION. </a:t>
            </a:r>
          </a:p>
          <a:p>
            <a:r>
              <a:rPr lang="en-US" dirty="0"/>
              <a:t>DRIVING LOG WILL BE TURNED INTO THE BMV WHEN STUDENTS GO TO OBTAIN THEIR LICENSE.</a:t>
            </a:r>
          </a:p>
        </p:txBody>
      </p:sp>
    </p:spTree>
    <p:extLst>
      <p:ext uri="{BB962C8B-B14F-4D97-AF65-F5344CB8AC3E}">
        <p14:creationId xmlns:p14="http://schemas.microsoft.com/office/powerpoint/2010/main" val="1469783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F01A5-74FA-A2BE-9361-160D0B898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CURRICULUM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A5DE6-1D43-8150-F9C9-A23BB821A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STUDENT MUST GET 80% OR HIGHER TO PASS IN THE ONLINE CLASSROOM AND BEHIND THE WHEEL INSTRUCTION, THIS IS A STATE REQUIREMENT. </a:t>
            </a:r>
          </a:p>
          <a:p>
            <a:r>
              <a:rPr lang="en-US" dirty="0"/>
              <a:t>STUDENTS MUST COMPLETE THE ONLINE CLASSROOM PRIOR TO THEIR 6 HOURS OF BEHIND THE WHEEL INSTRUCTION.</a:t>
            </a:r>
          </a:p>
          <a:p>
            <a:r>
              <a:rPr lang="en-US" dirty="0"/>
              <a:t>THE BEHIND THE WHEEL INSTRUCTION OF OUR DRIVING EDUCATION PROGRAM WILL INVOLVE: TOWN DRIVING, RURAL ROADS, STATE HIGHWAY, PARKING, AND INTERSTATE DRIVING.</a:t>
            </a:r>
          </a:p>
          <a:p>
            <a:r>
              <a:rPr lang="en-US" dirty="0"/>
              <a:t>UPON COMPLETION OF THE BEHIND THE WHEEL INSTRUCTION STUDENTS WILL RECEIVE A COMPLETION FORM. THE COMPLETION FORM WILL BE TURNED INTO THE BMV WHEN THEY GO TO OBTAIN THEIR LICENSE.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561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F9D7-DFAF-7144-6598-A5DCED38A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IN-CAR DRIVING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A01C0-CEF2-14CE-D578-26847ED66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 STUDENTS AT A TIME.</a:t>
            </a:r>
          </a:p>
          <a:p>
            <a:r>
              <a:rPr lang="en-US" dirty="0"/>
              <a:t>DRIVING TIMES ARE AVAILABLE FROM 8:00 A.M. TO 8:00 P.M. DEPENDING ON INSTRUCTOR AVAILABILITY (WHEN SCHOOL IS IN SESSION : AFTER SCHOOL AND WEEKENDS).</a:t>
            </a:r>
          </a:p>
          <a:p>
            <a:r>
              <a:rPr lang="en-US" dirty="0"/>
              <a:t>ATHLETES WILL DRIVE AFTER PRACTICE, ON WEEKENDS, OR AFTER THE SEASON IS COMPLETE.</a:t>
            </a:r>
          </a:p>
          <a:p>
            <a:r>
              <a:rPr lang="en-US" dirty="0"/>
              <a:t>IF YOU DRIVE AFTER SCHOOL, WE WILL PICK YOU UP AT THE SCHOOL YOU ATTEND. DRIVE TIME IS 2 HOURS AND STUDENTS CAN BE PICKED UP AT THE SCHOOL THEY ATTEND OR THE BEE-SAFE LOCATION IN YOUR AREA. </a:t>
            </a:r>
          </a:p>
          <a:p>
            <a:r>
              <a:rPr lang="en-US" dirty="0"/>
              <a:t>WE WILL TRY TO DRIVE 3 DAYS STRAIGHT IF POSSIBLE.</a:t>
            </a:r>
          </a:p>
        </p:txBody>
      </p:sp>
    </p:spTree>
    <p:extLst>
      <p:ext uri="{BB962C8B-B14F-4D97-AF65-F5344CB8AC3E}">
        <p14:creationId xmlns:p14="http://schemas.microsoft.com/office/powerpoint/2010/main" val="2797294905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194</TotalTime>
  <Words>853</Words>
  <Application>Microsoft Office PowerPoint</Application>
  <PresentationFormat>Widescreen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Corbel</vt:lpstr>
      <vt:lpstr>Depth</vt:lpstr>
      <vt:lpstr>BEE-SAFE DRIVING SCHOOL</vt:lpstr>
      <vt:lpstr>CDE FORM/ OBTAINING PERMIT</vt:lpstr>
      <vt:lpstr>BMV PERMIT TEST</vt:lpstr>
      <vt:lpstr>PERMIT PRACTICE TEST WEBSITE</vt:lpstr>
      <vt:lpstr>ONCE YOU PASS THE PERMIT TEST</vt:lpstr>
      <vt:lpstr>WHEN YOUR STUDENT OBTAINS PERMIT</vt:lpstr>
      <vt:lpstr>PARENT INFO HANDOUTS</vt:lpstr>
      <vt:lpstr>CLASS CURRICULUM</vt:lpstr>
      <vt:lpstr>IN-CAR DRIVING</vt:lpstr>
      <vt:lpstr>WAIVER TESTING</vt:lpstr>
      <vt:lpstr>WAIVER TESTING SIGN UP</vt:lpstr>
      <vt:lpstr>PAYMENT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BEE-SAFE DRIVING SCHOOL</dc:title>
  <dc:creator>Michael Strait</dc:creator>
  <cp:lastModifiedBy>Michael Strait</cp:lastModifiedBy>
  <cp:revision>3</cp:revision>
  <dcterms:created xsi:type="dcterms:W3CDTF">2022-10-02T13:52:24Z</dcterms:created>
  <dcterms:modified xsi:type="dcterms:W3CDTF">2024-07-24T00:27:29Z</dcterms:modified>
</cp:coreProperties>
</file>